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3"/>
  </p:notesMasterIdLst>
  <p:sldIdLst>
    <p:sldId id="256" r:id="rId3"/>
    <p:sldId id="257" r:id="rId4"/>
    <p:sldId id="258" r:id="rId5"/>
    <p:sldId id="259" r:id="rId6"/>
    <p:sldId id="260" r:id="rId7"/>
    <p:sldId id="262" r:id="rId8"/>
    <p:sldId id="263" r:id="rId9"/>
    <p:sldId id="264" r:id="rId10"/>
    <p:sldId id="265" r:id="rId11"/>
    <p:sldId id="266" r:id="rId12"/>
    <p:sldId id="300" r:id="rId13"/>
    <p:sldId id="267" r:id="rId14"/>
    <p:sldId id="301" r:id="rId15"/>
    <p:sldId id="268" r:id="rId16"/>
    <p:sldId id="302" r:id="rId17"/>
    <p:sldId id="270" r:id="rId18"/>
    <p:sldId id="271" r:id="rId19"/>
    <p:sldId id="278" r:id="rId20"/>
    <p:sldId id="277" r:id="rId21"/>
    <p:sldId id="299" r:id="rId22"/>
  </p:sldIdLst>
  <p:sldSz cx="12192000" cy="6858000"/>
  <p:notesSz cx="6858000" cy="9144000"/>
  <p:embeddedFontLst>
    <p:embeddedFont>
      <p:font typeface="Microsoft Yahei" panose="020B0503020204020204" pitchFamily="34" charset="-122"/>
      <p:regular r:id="rId24"/>
      <p:bold r:id="rId25"/>
    </p:embeddedFont>
    <p:embeddedFont>
      <p:font typeface="SimSun" panose="02010600030101010101" pitchFamily="2" charset="-122"/>
      <p:regular r:id="rId26"/>
    </p:embeddedFont>
    <p:embeddedFont>
      <p:font typeface="Calibri" panose="020F0502020204030204" pitchFamily="34" charset="0"/>
      <p:regular r:id="rId27"/>
      <p:bold r:id="rId28"/>
      <p:italic r:id="rId29"/>
      <p:boldItalic r:id="rId30"/>
    </p:embeddedFont>
    <p:embeddedFont>
      <p:font typeface="Cambria" panose="02040503050406030204" pitchFamily="18" charset="0"/>
      <p:regular r:id="rId31"/>
      <p:bold r:id="rId32"/>
      <p:italic r:id="rId33"/>
      <p:boldItalic r:id="rId34"/>
    </p:embeddedFont>
    <p:embeddedFont>
      <p:font typeface="Century Gothic" panose="020B0502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39" y="7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1</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2</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9</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66528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83991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9</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44652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24</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63251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3</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8" name="Google Shape;1078;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9" name="Google Shape;1079;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24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3</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4</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6</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2</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13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7</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a:t>4</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87"/>
        <p:cNvGrpSpPr/>
        <p:nvPr/>
      </p:nvGrpSpPr>
      <p:grpSpPr>
        <a:xfrm>
          <a:off x="0" y="0"/>
          <a:ext cx="0" cy="0"/>
          <a:chOff x="0" y="0"/>
          <a:chExt cx="0" cy="0"/>
        </a:xfrm>
      </p:grpSpPr>
      <p:sp>
        <p:nvSpPr>
          <p:cNvPr id="88" name="Google Shape;88;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9" name="Google Shape;89;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90" name="Google Shape;9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1" name="Google Shape;9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2" name="Google Shape;9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 name="Google Shape;95;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6" name="Google Shape;9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7" name="Google Shape;9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8" name="Google Shape;9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1" name="Google Shape;101;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02" name="Google Shape;10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3" name="Google Shape;10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 name="Google Shape;10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Google Shape;107;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Google Shape;108;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9" name="Google Shape;10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0" name="Google Shape;11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1" name="Google Shape;11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4" name="Google Shape;114;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15" name="Google Shape;115;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17" name="Google Shape;117;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8" name="Google Shape;11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9" name="Google Shape;11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0" name="Google Shape;12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4" name="Google Shape;12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5" name="Google Shape;12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26"/>
        <p:cNvGrpSpPr/>
        <p:nvPr/>
      </p:nvGrpSpPr>
      <p:grpSpPr>
        <a:xfrm>
          <a:off x="0" y="0"/>
          <a:ext cx="0" cy="0"/>
          <a:chOff x="0" y="0"/>
          <a:chExt cx="0" cy="0"/>
        </a:xfrm>
      </p:grpSpPr>
      <p:sp>
        <p:nvSpPr>
          <p:cNvPr id="127" name="Google Shape;12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8" name="Google Shape;12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9" name="Google Shape;12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2" name="Google Shape;132;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3" name="Google Shape;133;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34" name="Google Shape;13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5" name="Google Shape;13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6" name="Google Shape;13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22"/>
          <p:cNvSpPr>
            <a:spLocks noGrp="1"/>
          </p:cNvSpPr>
          <p:nvPr>
            <p:ph type="pic" idx="2"/>
          </p:nvPr>
        </p:nvSpPr>
        <p:spPr>
          <a:xfrm>
            <a:off x="5183188" y="987425"/>
            <a:ext cx="6172200" cy="4873625"/>
          </a:xfrm>
          <a:prstGeom prst="rect">
            <a:avLst/>
          </a:prstGeom>
          <a:noFill/>
          <a:ln>
            <a:noFill/>
          </a:ln>
        </p:spPr>
      </p:sp>
      <p:sp>
        <p:nvSpPr>
          <p:cNvPr id="140" name="Google Shape;140;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41" name="Google Shape;14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2" name="Google Shape;14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3" name="Google Shape;14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6" name="Google Shape;14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8" name="Google Shape;14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9" name="Google Shape;1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2" name="Google Shape;15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3" name="Google Shape;15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4" name="Google Shape;15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5" name="Google Shape;15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chemeClr val="dk1"/>
              </a:buClr>
              <a:buSzPts val="2000"/>
              <a:buNone/>
              <a:defRPr sz="2000">
                <a:solidFill>
                  <a:schemeClr val="dk1"/>
                </a:solidFill>
              </a:defRPr>
            </a:lvl2pPr>
            <a:lvl3pPr marL="1371600" lvl="2" indent="-228600" algn="l">
              <a:lnSpc>
                <a:spcPct val="90000"/>
              </a:lnSpc>
              <a:spcBef>
                <a:spcPts val="500"/>
              </a:spcBef>
              <a:spcAft>
                <a:spcPts val="0"/>
              </a:spcAft>
              <a:buClr>
                <a:schemeClr val="dk1"/>
              </a:buClr>
              <a:buSzPts val="1800"/>
              <a:buNone/>
              <a:defRPr sz="1800">
                <a:solidFill>
                  <a:schemeClr val="dk1"/>
                </a:solidFill>
              </a:defRPr>
            </a:lvl3pPr>
            <a:lvl4pPr marL="1828800" lvl="3" indent="-228600" algn="l">
              <a:lnSpc>
                <a:spcPct val="90000"/>
              </a:lnSpc>
              <a:spcBef>
                <a:spcPts val="500"/>
              </a:spcBef>
              <a:spcAft>
                <a:spcPts val="0"/>
              </a:spcAft>
              <a:buClr>
                <a:schemeClr val="dk1"/>
              </a:buClr>
              <a:buSzPts val="1600"/>
              <a:buNone/>
              <a:defRPr sz="1600">
                <a:solidFill>
                  <a:schemeClr val="dk1"/>
                </a:solidFill>
              </a:defRPr>
            </a:lvl4pPr>
            <a:lvl5pPr marL="2286000" lvl="4" indent="-228600" algn="l">
              <a:lnSpc>
                <a:spcPct val="90000"/>
              </a:lnSpc>
              <a:spcBef>
                <a:spcPts val="500"/>
              </a:spcBef>
              <a:spcAft>
                <a:spcPts val="0"/>
              </a:spcAft>
              <a:buClr>
                <a:schemeClr val="dk1"/>
              </a:buClr>
              <a:buSzPts val="1600"/>
              <a:buNone/>
              <a:defRPr sz="1600">
                <a:solidFill>
                  <a:schemeClr val="dk1"/>
                </a:solidFill>
              </a:defRPr>
            </a:lvl5pPr>
            <a:lvl6pPr marL="2743200" lvl="5" indent="-228600" algn="l">
              <a:lnSpc>
                <a:spcPct val="90000"/>
              </a:lnSpc>
              <a:spcBef>
                <a:spcPts val="500"/>
              </a:spcBef>
              <a:spcAft>
                <a:spcPts val="0"/>
              </a:spcAft>
              <a:buClr>
                <a:schemeClr val="dk1"/>
              </a:buClr>
              <a:buSzPts val="1600"/>
              <a:buNone/>
              <a:defRPr sz="1600">
                <a:solidFill>
                  <a:schemeClr val="dk1"/>
                </a:solidFill>
              </a:defRPr>
            </a:lvl6pPr>
            <a:lvl7pPr marL="3200400" lvl="6" indent="-228600" algn="l">
              <a:lnSpc>
                <a:spcPct val="90000"/>
              </a:lnSpc>
              <a:spcBef>
                <a:spcPts val="500"/>
              </a:spcBef>
              <a:spcAft>
                <a:spcPts val="0"/>
              </a:spcAft>
              <a:buClr>
                <a:schemeClr val="dk1"/>
              </a:buClr>
              <a:buSzPts val="1600"/>
              <a:buNone/>
              <a:defRPr sz="1600">
                <a:solidFill>
                  <a:schemeClr val="dk1"/>
                </a:solidFill>
              </a:defRPr>
            </a:lvl7pPr>
            <a:lvl8pPr marL="3657600" lvl="7" indent="-228600" algn="l">
              <a:lnSpc>
                <a:spcPct val="90000"/>
              </a:lnSpc>
              <a:spcBef>
                <a:spcPts val="500"/>
              </a:spcBef>
              <a:spcAft>
                <a:spcPts val="0"/>
              </a:spcAft>
              <a:buClr>
                <a:schemeClr val="dk1"/>
              </a:buClr>
              <a:buSzPts val="1600"/>
              <a:buNone/>
              <a:defRPr sz="1600">
                <a:solidFill>
                  <a:schemeClr val="dk1"/>
                </a:solidFill>
              </a:defRPr>
            </a:lvl8pPr>
            <a:lvl9pPr marL="4114800" lvl="8" indent="-228600" algn="l">
              <a:lnSpc>
                <a:spcPct val="90000"/>
              </a:lnSpc>
              <a:spcBef>
                <a:spcPts val="500"/>
              </a:spcBef>
              <a:spcAft>
                <a:spcPts val="0"/>
              </a:spcAft>
              <a:buClr>
                <a:schemeClr val="dk1"/>
              </a:buClr>
              <a:buSzPts val="1600"/>
              <a:buNone/>
              <a:defRPr sz="1600">
                <a:solidFill>
                  <a:schemeClr val="dk1"/>
                </a:solidFill>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5"/>
        <p:cNvGrpSpPr/>
        <p:nvPr/>
      </p:nvGrpSpPr>
      <p:grpSpPr>
        <a:xfrm>
          <a:off x="0" y="0"/>
          <a:ext cx="0" cy="0"/>
          <a:chOff x="0" y="0"/>
          <a:chExt cx="0" cy="0"/>
        </a:xfrm>
      </p:grpSpPr>
      <p:sp>
        <p:nvSpPr>
          <p:cNvPr id="56" name="Google Shape;5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a:spLocks noGrp="1"/>
          </p:cNvSpPr>
          <p:nvPr>
            <p:ph type="pic" idx="2"/>
          </p:nvPr>
        </p:nvSpPr>
        <p:spPr>
          <a:xfrm>
            <a:off x="5183188" y="987425"/>
            <a:ext cx="6172200" cy="4873625"/>
          </a:xfrm>
          <a:prstGeom prst="rect">
            <a:avLst/>
          </a:prstGeom>
          <a:noFill/>
          <a:ln>
            <a:noFill/>
          </a:ln>
        </p:spPr>
      </p:sp>
      <p:sp>
        <p:nvSpPr>
          <p:cNvPr id="69" name="Google Shape;6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0" marR="0" lvl="1" indent="0" algn="r" rtl="0">
              <a:spcBef>
                <a:spcPts val="0"/>
              </a:spcBef>
              <a:buNone/>
              <a:defRPr sz="1200" b="0" i="0" u="none" strike="noStrike" cap="none">
                <a:solidFill>
                  <a:schemeClr val="dk1"/>
                </a:solidFill>
                <a:latin typeface="Arial"/>
                <a:ea typeface="Arial"/>
                <a:cs typeface="Arial"/>
                <a:sym typeface="Arial"/>
              </a:defRPr>
            </a:lvl2pPr>
            <a:lvl3pPr marL="0" marR="0" lvl="2" indent="0" algn="r" rtl="0">
              <a:spcBef>
                <a:spcPts val="0"/>
              </a:spcBef>
              <a:buNone/>
              <a:defRPr sz="1200" b="0" i="0" u="none" strike="noStrike" cap="none">
                <a:solidFill>
                  <a:schemeClr val="dk1"/>
                </a:solidFill>
                <a:latin typeface="Arial"/>
                <a:ea typeface="Arial"/>
                <a:cs typeface="Arial"/>
                <a:sym typeface="Arial"/>
              </a:defRPr>
            </a:lvl3pPr>
            <a:lvl4pPr marL="0" marR="0" lvl="3" indent="0" algn="r" rtl="0">
              <a:spcBef>
                <a:spcPts val="0"/>
              </a:spcBef>
              <a:buNone/>
              <a:defRPr sz="1200" b="0" i="0" u="none" strike="noStrike" cap="none">
                <a:solidFill>
                  <a:schemeClr val="dk1"/>
                </a:solidFill>
                <a:latin typeface="Arial"/>
                <a:ea typeface="Arial"/>
                <a:cs typeface="Arial"/>
                <a:sym typeface="Arial"/>
              </a:defRPr>
            </a:lvl4pPr>
            <a:lvl5pPr marL="0" marR="0" lvl="4" indent="0" algn="r" rtl="0">
              <a:spcBef>
                <a:spcPts val="0"/>
              </a:spcBef>
              <a:buNone/>
              <a:defRPr sz="1200" b="0" i="0" u="none" strike="noStrike" cap="none">
                <a:solidFill>
                  <a:schemeClr val="dk1"/>
                </a:solidFill>
                <a:latin typeface="Arial"/>
                <a:ea typeface="Arial"/>
                <a:cs typeface="Arial"/>
                <a:sym typeface="Arial"/>
              </a:defRPr>
            </a:lvl5pPr>
            <a:lvl6pPr marL="0" marR="0" lvl="5" indent="0" algn="r" rtl="0">
              <a:spcBef>
                <a:spcPts val="0"/>
              </a:spcBef>
              <a:buNone/>
              <a:defRPr sz="1200" b="0" i="0" u="none" strike="noStrike" cap="none">
                <a:solidFill>
                  <a:schemeClr val="dk1"/>
                </a:solidFill>
                <a:latin typeface="Arial"/>
                <a:ea typeface="Arial"/>
                <a:cs typeface="Arial"/>
                <a:sym typeface="Arial"/>
              </a:defRPr>
            </a:lvl6pPr>
            <a:lvl7pPr marL="0" marR="0" lvl="6" indent="0" algn="r" rtl="0">
              <a:spcBef>
                <a:spcPts val="0"/>
              </a:spcBef>
              <a:buNone/>
              <a:defRPr sz="1200" b="0" i="0" u="none" strike="noStrike" cap="none">
                <a:solidFill>
                  <a:schemeClr val="dk1"/>
                </a:solidFill>
                <a:latin typeface="Arial"/>
                <a:ea typeface="Arial"/>
                <a:cs typeface="Arial"/>
                <a:sym typeface="Arial"/>
              </a:defRPr>
            </a:lvl7pPr>
            <a:lvl8pPr marL="0" marR="0" lvl="7" indent="0" algn="r" rtl="0">
              <a:spcBef>
                <a:spcPts val="0"/>
              </a:spcBef>
              <a:buNone/>
              <a:defRPr sz="1200" b="0" i="0" u="none" strike="noStrike" cap="none">
                <a:solidFill>
                  <a:schemeClr val="dk1"/>
                </a:solidFill>
                <a:latin typeface="Arial"/>
                <a:ea typeface="Arial"/>
                <a:cs typeface="Arial"/>
                <a:sym typeface="Arial"/>
              </a:defRPr>
            </a:lvl8pPr>
            <a:lvl9pPr marL="0" marR="0" lvl="8" indent="0" algn="r" rtl="0">
              <a:spcBef>
                <a:spcPts val="0"/>
              </a:spcBef>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r>
              <a:rPr lang="en-US"/>
              <a:t>‹#›</a:t>
            </a:r>
            <a:endParaRPr/>
          </a:p>
        </p:txBody>
      </p:sp>
      <p:pic>
        <p:nvPicPr>
          <p:cNvPr id="15" name="Google Shape;15;p1"/>
          <p:cNvPicPr preferRelativeResize="0"/>
          <p:nvPr/>
        </p:nvPicPr>
        <p:blipFill rotWithShape="1">
          <a:blip r:embed="rId13">
            <a:alphaModFix/>
          </a:blip>
          <a:srcRect l="3418" t="5297" r="3586" b="5298"/>
          <a:stretch/>
        </p:blipFill>
        <p:spPr>
          <a:xfrm>
            <a:off x="0"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3"/>
          <p:cNvSpPr txBox="1"/>
          <p:nvPr/>
        </p:nvSpPr>
        <p:spPr>
          <a:xfrm>
            <a:off x="0" y="96242"/>
            <a:ext cx="3048000"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100"/>
              <a:buFont typeface="Microsoft Yahei"/>
              <a:buNone/>
            </a:pPr>
            <a:r>
              <a:rPr lang="en-US" sz="100">
                <a:solidFill>
                  <a:schemeClr val="lt1"/>
                </a:solidFill>
                <a:latin typeface="Microsoft Yahei"/>
                <a:ea typeface="Microsoft Yahei"/>
                <a:cs typeface="Microsoft Yahei"/>
                <a:sym typeface="Microsoft Yahei"/>
              </a:rPr>
              <a:t>PPT模板home PPT网-WWW.home PPT.COM </a:t>
            </a:r>
            <a:endParaRPr/>
          </a:p>
          <a:p>
            <a:pPr marL="0" marR="0" lvl="0" indent="0" algn="l" rtl="0">
              <a:lnSpc>
                <a:spcPct val="100000"/>
              </a:lnSpc>
              <a:spcBef>
                <a:spcPts val="0"/>
              </a:spcBef>
              <a:spcAft>
                <a:spcPts val="0"/>
              </a:spcAft>
              <a:buClr>
                <a:schemeClr val="lt1"/>
              </a:buClr>
              <a:buSzPts val="100"/>
              <a:buFont typeface="Microsoft Yahei"/>
              <a:buNone/>
            </a:pPr>
            <a:r>
              <a:rPr lang="en-US" sz="100">
                <a:solidFill>
                  <a:schemeClr val="lt1"/>
                </a:solidFill>
                <a:latin typeface="Microsoft Yahei"/>
                <a:ea typeface="Microsoft Yahei"/>
                <a:cs typeface="Microsoft Yahei"/>
                <a:sym typeface="Microsoft Yahei"/>
              </a:rPr>
              <a:t>PPThome PPT网-WWW.home PPT.COM</a:t>
            </a:r>
            <a:endParaRPr/>
          </a:p>
          <a:p>
            <a:pPr marL="0" marR="0" lvl="0" indent="0" algn="l" rtl="0">
              <a:spcBef>
                <a:spcPts val="0"/>
              </a:spcBef>
              <a:spcAft>
                <a:spcPts val="0"/>
              </a:spcAft>
              <a:buNone/>
            </a:pPr>
            <a:r>
              <a:rPr lang="en-US" sz="100">
                <a:solidFill>
                  <a:schemeClr val="lt1"/>
                </a:solidFill>
                <a:latin typeface="Microsoft Yahei"/>
                <a:ea typeface="Microsoft Yahei"/>
                <a:cs typeface="Microsoft Yahei"/>
                <a:sym typeface="Microsoft Yahei"/>
              </a:rPr>
              <a:t>home PPT网-WWW.home PPT.COM免费PPT模板下载</a:t>
            </a:r>
            <a:endParaRPr sz="1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Clr>
                <a:schemeClr val="lt1"/>
              </a:buClr>
              <a:buSzPts val="100"/>
              <a:buFont typeface="Microsoft Yahei"/>
              <a:buNone/>
            </a:pPr>
            <a:r>
              <a:rPr lang="en-US" sz="100">
                <a:solidFill>
                  <a:schemeClr val="lt1"/>
                </a:solidFill>
                <a:latin typeface="Microsoft Yahei"/>
                <a:ea typeface="Microsoft Yahei"/>
                <a:cs typeface="Microsoft Yahei"/>
                <a:sym typeface="Microsoft Yahei"/>
              </a:rPr>
              <a:t>home PPT网-WWW.home PPT.COMPPT模板下载</a:t>
            </a:r>
            <a:endParaRPr sz="1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Clr>
                <a:schemeClr val="lt1"/>
              </a:buClr>
              <a:buSzPts val="100"/>
              <a:buFont typeface="Microsoft Yahei"/>
              <a:buNone/>
            </a:pPr>
            <a:r>
              <a:rPr lang="en-US" sz="100">
                <a:solidFill>
                  <a:schemeClr val="lt1"/>
                </a:solidFill>
                <a:latin typeface="Microsoft Yahei"/>
                <a:ea typeface="Microsoft Yahei"/>
                <a:cs typeface="Microsoft Yahei"/>
                <a:sym typeface="Microsoft Yahei"/>
              </a:rPr>
              <a:t>home PPT网-WWW.home PPT.COM PPT模板</a:t>
            </a:r>
            <a:endParaRPr sz="1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Clr>
                <a:schemeClr val="lt1"/>
              </a:buClr>
              <a:buSzPts val="100"/>
              <a:buFont typeface="Microsoft Yahei"/>
              <a:buNone/>
            </a:pPr>
            <a:r>
              <a:rPr lang="en-US" sz="100">
                <a:solidFill>
                  <a:schemeClr val="lt1"/>
                </a:solidFill>
                <a:latin typeface="Microsoft Yahei"/>
                <a:ea typeface="Microsoft Yahei"/>
                <a:cs typeface="Microsoft Yahei"/>
                <a:sym typeface="Microsoft Yahei"/>
              </a:rPr>
              <a:t>home PPT网-WWW.home PPT.COM PPT</a:t>
            </a:r>
            <a:endParaRPr/>
          </a:p>
          <a:p>
            <a:pPr marL="0" marR="0" lvl="0" indent="0" algn="l" rtl="0">
              <a:lnSpc>
                <a:spcPct val="100000"/>
              </a:lnSpc>
              <a:spcBef>
                <a:spcPts val="0"/>
              </a:spcBef>
              <a:spcAft>
                <a:spcPts val="0"/>
              </a:spcAft>
              <a:buClr>
                <a:schemeClr val="lt1"/>
              </a:buClr>
              <a:buSzPts val="100"/>
              <a:buFont typeface="Microsoft Yahei"/>
              <a:buNone/>
            </a:pPr>
            <a:r>
              <a:rPr lang="en-US" sz="100">
                <a:solidFill>
                  <a:schemeClr val="lt1"/>
                </a:solidFill>
                <a:latin typeface="Microsoft Yahei"/>
                <a:ea typeface="Microsoft Yahei"/>
                <a:cs typeface="Microsoft Yahei"/>
                <a:sym typeface="Microsoft Yahei"/>
              </a:rPr>
              <a:t>home PPT网-WWW.home PPT.COM PPT教程</a:t>
            </a:r>
            <a:endParaRPr sz="1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Clr>
                <a:schemeClr val="lt1"/>
              </a:buClr>
              <a:buSzPts val="100"/>
              <a:buFont typeface="Microsoft Yahei"/>
              <a:buNone/>
            </a:pPr>
            <a:r>
              <a:rPr lang="en-US" sz="100">
                <a:solidFill>
                  <a:schemeClr val="lt1"/>
                </a:solidFill>
                <a:latin typeface="Microsoft Yahei"/>
                <a:ea typeface="Microsoft Yahei"/>
                <a:cs typeface="Microsoft Yahei"/>
                <a:sym typeface="Microsoft Yahei"/>
              </a:rPr>
              <a:t>home PPT网-WWW.home PPT.COM PPT模板免费下载</a:t>
            </a:r>
            <a:endParaRPr sz="1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Clr>
                <a:schemeClr val="lt1"/>
              </a:buClr>
              <a:buSzPts val="100"/>
              <a:buFont typeface="Microsoft Yahei"/>
              <a:buNone/>
            </a:pPr>
            <a:r>
              <a:rPr lang="en-US" sz="100">
                <a:solidFill>
                  <a:schemeClr val="lt1"/>
                </a:solidFill>
                <a:latin typeface="Microsoft Yahei"/>
                <a:ea typeface="Microsoft Yahei"/>
                <a:cs typeface="Microsoft Yahei"/>
                <a:sym typeface="Microsoft Yahei"/>
              </a:rPr>
              <a:t>home PPT网-WWW.home PPT.COM PPT素材</a:t>
            </a:r>
            <a:endParaRPr sz="1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Clr>
                <a:schemeClr val="lt1"/>
              </a:buClr>
              <a:buSzPts val="100"/>
              <a:buFont typeface="Microsoft Yahei"/>
              <a:buNone/>
            </a:pPr>
            <a:r>
              <a:rPr lang="en-US" sz="100">
                <a:solidFill>
                  <a:schemeClr val="lt1"/>
                </a:solidFill>
                <a:latin typeface="Microsoft Yahei"/>
                <a:ea typeface="Microsoft Yahei"/>
                <a:cs typeface="Microsoft Yahei"/>
                <a:sym typeface="Microsoft Yahei"/>
              </a:rPr>
              <a:t>home PPT网-WWW.home PPT.COM PPT课件</a:t>
            </a:r>
            <a:endParaRPr sz="1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Clr>
                <a:schemeClr val="dk1"/>
              </a:buClr>
              <a:buSzPts val="1000"/>
              <a:buFont typeface="Arial"/>
              <a:buNone/>
            </a:pPr>
            <a:endParaRPr sz="10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Clr>
                <a:schemeClr val="dk1"/>
              </a:buClr>
              <a:buSzPts val="1000"/>
              <a:buFont typeface="Arial"/>
              <a:buNone/>
            </a:pPr>
            <a:endParaRPr sz="10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Clr>
                <a:schemeClr val="dk1"/>
              </a:buClr>
              <a:buSzPts val="1000"/>
              <a:buFont typeface="Arial"/>
              <a:buNone/>
            </a:pPr>
            <a:endParaRPr sz="1000">
              <a:solidFill>
                <a:schemeClr val="lt1"/>
              </a:solidFill>
              <a:latin typeface="Microsoft Yahei"/>
              <a:ea typeface="Microsoft Yahei"/>
              <a:cs typeface="Microsoft Yahei"/>
              <a:sym typeface="Microsoft Yahei"/>
            </a:endParaRPr>
          </a:p>
          <a:p>
            <a:pPr marL="0" marR="0" lvl="0" indent="0" algn="l" rtl="0">
              <a:lnSpc>
                <a:spcPct val="100000"/>
              </a:lnSpc>
              <a:spcBef>
                <a:spcPts val="0"/>
              </a:spcBef>
              <a:spcAft>
                <a:spcPts val="0"/>
              </a:spcAft>
              <a:buClr>
                <a:schemeClr val="dk1"/>
              </a:buClr>
              <a:buSzPts val="1000"/>
              <a:buFont typeface="Arial"/>
              <a:buNone/>
            </a:pPr>
            <a:endParaRPr sz="1000">
              <a:solidFill>
                <a:schemeClr val="lt1"/>
              </a:solidFill>
              <a:latin typeface="Microsoft Yahei"/>
              <a:ea typeface="Microsoft Yahei"/>
              <a:cs typeface="Microsoft Yahei"/>
              <a:sym typeface="Microsoft Yahei"/>
            </a:endParaRPr>
          </a:p>
          <a:p>
            <a:pPr marL="0" marR="0" lvl="0" indent="0" algn="l" rtl="0">
              <a:spcBef>
                <a:spcPts val="0"/>
              </a:spcBef>
              <a:spcAft>
                <a:spcPts val="0"/>
              </a:spcAft>
              <a:buNone/>
            </a:pPr>
            <a:endParaRPr sz="1000">
              <a:solidFill>
                <a:schemeClr val="lt1"/>
              </a:solidFill>
              <a:latin typeface="Microsoft Yahei"/>
              <a:ea typeface="Microsoft Yahei"/>
              <a:cs typeface="Microsoft Yahei"/>
              <a:sym typeface="Microsoft Yahe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2.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4.png"/><Relationship Id="rId10"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2.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5.png"/><Relationship Id="rId5" Type="http://schemas.openxmlformats.org/officeDocument/2006/relationships/image" Target="../media/image44.png"/><Relationship Id="rId10"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4.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2.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56.png"/><Relationship Id="rId5" Type="http://schemas.openxmlformats.org/officeDocument/2006/relationships/image" Target="../media/image44.png"/><Relationship Id="rId10"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hyperlink" Target="https://github.com/sahrul1610/proyek_3.git" TargetMode="External"/><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hyperlink" Target="https://github.com/aldinurhanudin/Proyek3-VmartMobile-.gi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4.png"/><Relationship Id="rId5" Type="http://schemas.openxmlformats.org/officeDocument/2006/relationships/image" Target="../media/image27.png"/><Relationship Id="rId10" Type="http://schemas.openxmlformats.org/officeDocument/2006/relationships/image" Target="../media/image57.png"/><Relationship Id="rId4" Type="http://schemas.openxmlformats.org/officeDocument/2006/relationships/image" Target="../media/image26.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www.figma.com/file/9WzyzBqc1JGyXZM1TA8DcH/PROYEK-2(V-Mart)-team-library?node-id=320%3A2617" TargetMode="External"/><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hyperlink" Target="https://www.figma.com/file/aC0rY6xiA5XVrbxPwbWQ78/Vmart-mobile?node-id=0%3A1"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21.png"/><Relationship Id="rId15" Type="http://schemas.openxmlformats.org/officeDocument/2006/relationships/image" Target="../media/image29.png"/><Relationship Id="rId10" Type="http://schemas.openxmlformats.org/officeDocument/2006/relationships/image" Target="../media/image12.png"/><Relationship Id="rId4" Type="http://schemas.openxmlformats.org/officeDocument/2006/relationships/image" Target="../media/image20.png"/><Relationship Id="rId9" Type="http://schemas.openxmlformats.org/officeDocument/2006/relationships/image" Target="../media/image4.png"/><Relationship Id="rId14" Type="http://schemas.openxmlformats.org/officeDocument/2006/relationships/image" Target="../media/image28.pn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8.png"/><Relationship Id="rId7" Type="http://schemas.openxmlformats.org/officeDocument/2006/relationships/image" Target="../media/image28.png"/><Relationship Id="rId12"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57.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21.png"/><Relationship Id="rId15" Type="http://schemas.openxmlformats.org/officeDocument/2006/relationships/image" Target="../media/image29.png"/><Relationship Id="rId10" Type="http://schemas.openxmlformats.org/officeDocument/2006/relationships/image" Target="../media/image12.png"/><Relationship Id="rId4" Type="http://schemas.openxmlformats.org/officeDocument/2006/relationships/image" Target="../media/image20.png"/><Relationship Id="rId9" Type="http://schemas.openxmlformats.org/officeDocument/2006/relationships/image" Target="../media/image4.pn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4.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5"/>
          <p:cNvPicPr preferRelativeResize="0"/>
          <p:nvPr/>
        </p:nvPicPr>
        <p:blipFill rotWithShape="1">
          <a:blip r:embed="rId3">
            <a:alphaModFix/>
          </a:blip>
          <a:srcRect/>
          <a:stretch/>
        </p:blipFill>
        <p:spPr>
          <a:xfrm>
            <a:off x="-1253800" y="4018387"/>
            <a:ext cx="3091879" cy="3291117"/>
          </a:xfrm>
          <a:prstGeom prst="rect">
            <a:avLst/>
          </a:prstGeom>
          <a:noFill/>
          <a:ln>
            <a:noFill/>
          </a:ln>
        </p:spPr>
      </p:pic>
      <p:pic>
        <p:nvPicPr>
          <p:cNvPr id="162" name="Google Shape;162;p25"/>
          <p:cNvPicPr preferRelativeResize="0"/>
          <p:nvPr/>
        </p:nvPicPr>
        <p:blipFill rotWithShape="1">
          <a:blip r:embed="rId4">
            <a:alphaModFix/>
          </a:blip>
          <a:srcRect/>
          <a:stretch/>
        </p:blipFill>
        <p:spPr>
          <a:xfrm>
            <a:off x="10398880" y="3349237"/>
            <a:ext cx="2894166" cy="3737609"/>
          </a:xfrm>
          <a:prstGeom prst="rect">
            <a:avLst/>
          </a:prstGeom>
          <a:noFill/>
          <a:ln>
            <a:noFill/>
          </a:ln>
        </p:spPr>
      </p:pic>
      <p:pic>
        <p:nvPicPr>
          <p:cNvPr id="163" name="Google Shape;163;p25"/>
          <p:cNvPicPr preferRelativeResize="0"/>
          <p:nvPr/>
        </p:nvPicPr>
        <p:blipFill rotWithShape="1">
          <a:blip r:embed="rId5">
            <a:alphaModFix/>
          </a:blip>
          <a:srcRect/>
          <a:stretch/>
        </p:blipFill>
        <p:spPr>
          <a:xfrm>
            <a:off x="2115194" y="4957659"/>
            <a:ext cx="1815205" cy="2129187"/>
          </a:xfrm>
          <a:prstGeom prst="rect">
            <a:avLst/>
          </a:prstGeom>
          <a:noFill/>
          <a:ln>
            <a:noFill/>
          </a:ln>
        </p:spPr>
      </p:pic>
      <p:pic>
        <p:nvPicPr>
          <p:cNvPr id="164" name="Google Shape;164;p25"/>
          <p:cNvPicPr preferRelativeResize="0"/>
          <p:nvPr/>
        </p:nvPicPr>
        <p:blipFill rotWithShape="1">
          <a:blip r:embed="rId6">
            <a:alphaModFix/>
          </a:blip>
          <a:srcRect/>
          <a:stretch/>
        </p:blipFill>
        <p:spPr>
          <a:xfrm>
            <a:off x="3131423" y="5482123"/>
            <a:ext cx="1452340" cy="1681242"/>
          </a:xfrm>
          <a:prstGeom prst="rect">
            <a:avLst/>
          </a:prstGeom>
          <a:noFill/>
          <a:ln>
            <a:noFill/>
          </a:ln>
        </p:spPr>
      </p:pic>
      <p:pic>
        <p:nvPicPr>
          <p:cNvPr id="165" name="Google Shape;165;p25"/>
          <p:cNvPicPr preferRelativeResize="0"/>
          <p:nvPr/>
        </p:nvPicPr>
        <p:blipFill rotWithShape="1">
          <a:blip r:embed="rId7">
            <a:alphaModFix/>
          </a:blip>
          <a:srcRect/>
          <a:stretch/>
        </p:blipFill>
        <p:spPr>
          <a:xfrm>
            <a:off x="4542618" y="5306870"/>
            <a:ext cx="1507451" cy="1720461"/>
          </a:xfrm>
          <a:prstGeom prst="rect">
            <a:avLst/>
          </a:prstGeom>
          <a:noFill/>
          <a:ln>
            <a:noFill/>
          </a:ln>
        </p:spPr>
      </p:pic>
      <p:pic>
        <p:nvPicPr>
          <p:cNvPr id="166" name="Google Shape;166;p25"/>
          <p:cNvPicPr preferRelativeResize="0"/>
          <p:nvPr/>
        </p:nvPicPr>
        <p:blipFill rotWithShape="1">
          <a:blip r:embed="rId8">
            <a:alphaModFix/>
          </a:blip>
          <a:srcRect/>
          <a:stretch/>
        </p:blipFill>
        <p:spPr>
          <a:xfrm>
            <a:off x="4435689" y="5482123"/>
            <a:ext cx="3750681" cy="1608465"/>
          </a:xfrm>
          <a:prstGeom prst="rect">
            <a:avLst/>
          </a:prstGeom>
          <a:noFill/>
          <a:ln>
            <a:noFill/>
          </a:ln>
        </p:spPr>
      </p:pic>
      <p:pic>
        <p:nvPicPr>
          <p:cNvPr id="167" name="Google Shape;167;p25"/>
          <p:cNvPicPr preferRelativeResize="0"/>
          <p:nvPr/>
        </p:nvPicPr>
        <p:blipFill rotWithShape="1">
          <a:blip r:embed="rId9">
            <a:alphaModFix/>
          </a:blip>
          <a:srcRect/>
          <a:stretch/>
        </p:blipFill>
        <p:spPr>
          <a:xfrm>
            <a:off x="6896100" y="4983429"/>
            <a:ext cx="1467230" cy="2043902"/>
          </a:xfrm>
          <a:prstGeom prst="rect">
            <a:avLst/>
          </a:prstGeom>
          <a:noFill/>
          <a:ln>
            <a:noFill/>
          </a:ln>
        </p:spPr>
      </p:pic>
      <p:pic>
        <p:nvPicPr>
          <p:cNvPr id="168" name="Google Shape;168;p25"/>
          <p:cNvPicPr preferRelativeResize="0"/>
          <p:nvPr/>
        </p:nvPicPr>
        <p:blipFill rotWithShape="1">
          <a:blip r:embed="rId10">
            <a:alphaModFix/>
          </a:blip>
          <a:srcRect/>
          <a:stretch/>
        </p:blipFill>
        <p:spPr>
          <a:xfrm>
            <a:off x="7341454" y="5210589"/>
            <a:ext cx="2114305" cy="1930799"/>
          </a:xfrm>
          <a:prstGeom prst="rect">
            <a:avLst/>
          </a:prstGeom>
          <a:noFill/>
          <a:ln>
            <a:noFill/>
          </a:ln>
        </p:spPr>
      </p:pic>
      <p:pic>
        <p:nvPicPr>
          <p:cNvPr id="169" name="Google Shape;169;p25"/>
          <p:cNvPicPr preferRelativeResize="0"/>
          <p:nvPr/>
        </p:nvPicPr>
        <p:blipFill rotWithShape="1">
          <a:blip r:embed="rId11">
            <a:alphaModFix/>
          </a:blip>
          <a:srcRect/>
          <a:stretch/>
        </p:blipFill>
        <p:spPr>
          <a:xfrm>
            <a:off x="8556062" y="4821760"/>
            <a:ext cx="2908963" cy="2559887"/>
          </a:xfrm>
          <a:prstGeom prst="rect">
            <a:avLst/>
          </a:prstGeom>
          <a:noFill/>
          <a:ln>
            <a:noFill/>
          </a:ln>
        </p:spPr>
      </p:pic>
      <p:pic>
        <p:nvPicPr>
          <p:cNvPr id="170" name="Google Shape;170;p25"/>
          <p:cNvPicPr preferRelativeResize="0"/>
          <p:nvPr/>
        </p:nvPicPr>
        <p:blipFill rotWithShape="1">
          <a:blip r:embed="rId12">
            <a:alphaModFix/>
          </a:blip>
          <a:srcRect/>
          <a:stretch/>
        </p:blipFill>
        <p:spPr>
          <a:xfrm>
            <a:off x="3387513" y="4753176"/>
            <a:ext cx="2114306" cy="2262308"/>
          </a:xfrm>
          <a:prstGeom prst="rect">
            <a:avLst/>
          </a:prstGeom>
          <a:noFill/>
          <a:ln>
            <a:noFill/>
          </a:ln>
        </p:spPr>
      </p:pic>
      <p:pic>
        <p:nvPicPr>
          <p:cNvPr id="171" name="Google Shape;171;p25"/>
          <p:cNvPicPr preferRelativeResize="0"/>
          <p:nvPr/>
        </p:nvPicPr>
        <p:blipFill rotWithShape="1">
          <a:blip r:embed="rId13">
            <a:alphaModFix/>
          </a:blip>
          <a:srcRect/>
          <a:stretch/>
        </p:blipFill>
        <p:spPr>
          <a:xfrm>
            <a:off x="1176271" y="5081113"/>
            <a:ext cx="1731915" cy="2483261"/>
          </a:xfrm>
          <a:prstGeom prst="rect">
            <a:avLst/>
          </a:prstGeom>
          <a:noFill/>
          <a:ln>
            <a:noFill/>
          </a:ln>
        </p:spPr>
      </p:pic>
      <p:pic>
        <p:nvPicPr>
          <p:cNvPr id="172" name="Google Shape;172;p25"/>
          <p:cNvPicPr preferRelativeResize="0"/>
          <p:nvPr/>
        </p:nvPicPr>
        <p:blipFill rotWithShape="1">
          <a:blip r:embed="rId14">
            <a:alphaModFix/>
          </a:blip>
          <a:srcRect/>
          <a:stretch/>
        </p:blipFill>
        <p:spPr>
          <a:xfrm>
            <a:off x="9530661" y="1461402"/>
            <a:ext cx="2478058" cy="1655247"/>
          </a:xfrm>
          <a:prstGeom prst="rect">
            <a:avLst/>
          </a:prstGeom>
          <a:noFill/>
          <a:ln>
            <a:noFill/>
          </a:ln>
        </p:spPr>
      </p:pic>
      <p:pic>
        <p:nvPicPr>
          <p:cNvPr id="173" name="Google Shape;173;p25"/>
          <p:cNvPicPr preferRelativeResize="0"/>
          <p:nvPr/>
        </p:nvPicPr>
        <p:blipFill rotWithShape="1">
          <a:blip r:embed="rId15">
            <a:alphaModFix/>
          </a:blip>
          <a:srcRect/>
          <a:stretch/>
        </p:blipFill>
        <p:spPr>
          <a:xfrm>
            <a:off x="544828" y="890187"/>
            <a:ext cx="1087780" cy="1179230"/>
          </a:xfrm>
          <a:prstGeom prst="rect">
            <a:avLst/>
          </a:prstGeom>
          <a:noFill/>
          <a:ln>
            <a:noFill/>
          </a:ln>
        </p:spPr>
      </p:pic>
      <p:pic>
        <p:nvPicPr>
          <p:cNvPr id="174" name="Google Shape;174;p25"/>
          <p:cNvPicPr preferRelativeResize="0"/>
          <p:nvPr/>
        </p:nvPicPr>
        <p:blipFill rotWithShape="1">
          <a:blip r:embed="rId16">
            <a:alphaModFix/>
          </a:blip>
          <a:srcRect/>
          <a:stretch/>
        </p:blipFill>
        <p:spPr>
          <a:xfrm>
            <a:off x="3528739" y="527460"/>
            <a:ext cx="803320" cy="867908"/>
          </a:xfrm>
          <a:prstGeom prst="rect">
            <a:avLst/>
          </a:prstGeom>
          <a:noFill/>
          <a:ln>
            <a:noFill/>
          </a:ln>
        </p:spPr>
      </p:pic>
      <p:pic>
        <p:nvPicPr>
          <p:cNvPr id="175" name="Google Shape;175;p25"/>
          <p:cNvPicPr preferRelativeResize="0"/>
          <p:nvPr/>
        </p:nvPicPr>
        <p:blipFill rotWithShape="1">
          <a:blip r:embed="rId17">
            <a:alphaModFix/>
          </a:blip>
          <a:srcRect/>
          <a:stretch/>
        </p:blipFill>
        <p:spPr>
          <a:xfrm>
            <a:off x="1736535" y="3497687"/>
            <a:ext cx="636597" cy="673608"/>
          </a:xfrm>
          <a:prstGeom prst="rect">
            <a:avLst/>
          </a:prstGeom>
          <a:noFill/>
          <a:ln>
            <a:noFill/>
          </a:ln>
        </p:spPr>
      </p:pic>
      <p:pic>
        <p:nvPicPr>
          <p:cNvPr id="176" name="Google Shape;176;p25"/>
          <p:cNvPicPr preferRelativeResize="0"/>
          <p:nvPr/>
        </p:nvPicPr>
        <p:blipFill rotWithShape="1">
          <a:blip r:embed="rId18">
            <a:alphaModFix/>
          </a:blip>
          <a:srcRect/>
          <a:stretch/>
        </p:blipFill>
        <p:spPr>
          <a:xfrm>
            <a:off x="8186370" y="751372"/>
            <a:ext cx="1435815" cy="634913"/>
          </a:xfrm>
          <a:prstGeom prst="rect">
            <a:avLst/>
          </a:prstGeom>
          <a:noFill/>
          <a:ln>
            <a:noFill/>
          </a:ln>
        </p:spPr>
      </p:pic>
      <p:sp>
        <p:nvSpPr>
          <p:cNvPr id="177" name="Google Shape;177;p25"/>
          <p:cNvSpPr txBox="1"/>
          <p:nvPr/>
        </p:nvSpPr>
        <p:spPr>
          <a:xfrm>
            <a:off x="3387525" y="1907225"/>
            <a:ext cx="54081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0" i="0" u="none" strike="noStrike" cap="none">
                <a:solidFill>
                  <a:schemeClr val="lt1"/>
                </a:solidFill>
                <a:latin typeface="Arial"/>
                <a:ea typeface="Arial"/>
                <a:cs typeface="Arial"/>
                <a:sym typeface="Arial"/>
              </a:rPr>
              <a:t>PROYEK </a:t>
            </a:r>
            <a:r>
              <a:rPr lang="en-US" sz="6000">
                <a:solidFill>
                  <a:schemeClr val="lt1"/>
                </a:solidFill>
              </a:rPr>
              <a:t>3</a:t>
            </a:r>
            <a:endParaRPr sz="6000" b="0" i="0" u="none" strike="noStrike" cap="none">
              <a:solidFill>
                <a:schemeClr val="lt1"/>
              </a:solidFill>
              <a:latin typeface="Arial"/>
              <a:ea typeface="Arial"/>
              <a:cs typeface="Arial"/>
              <a:sym typeface="Arial"/>
            </a:endParaRPr>
          </a:p>
        </p:txBody>
      </p:sp>
      <p:sp>
        <p:nvSpPr>
          <p:cNvPr id="178" name="Google Shape;178;p25"/>
          <p:cNvSpPr/>
          <p:nvPr/>
        </p:nvSpPr>
        <p:spPr>
          <a:xfrm>
            <a:off x="3280825" y="2981508"/>
            <a:ext cx="5645438" cy="33855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u="none" strike="noStrike" cap="none">
                <a:solidFill>
                  <a:schemeClr val="lt1"/>
                </a:solidFill>
                <a:latin typeface="Microsoft Yahei"/>
                <a:ea typeface="Microsoft Yahei"/>
                <a:cs typeface="Microsoft Yahei"/>
                <a:sym typeface="Microsoft Yahei"/>
              </a:rPr>
              <a:t>VMART </a:t>
            </a:r>
            <a:endParaRPr sz="1600" b="0" i="0" u="none" strike="noStrike" cap="none">
              <a:solidFill>
                <a:schemeClr val="lt1"/>
              </a:solidFill>
              <a:latin typeface="Microsoft Yahei"/>
              <a:ea typeface="Microsoft Yahei"/>
              <a:cs typeface="Microsoft Yahei"/>
              <a:sym typeface="Microsoft Yahei"/>
            </a:endParaRPr>
          </a:p>
        </p:txBody>
      </p:sp>
      <p:cxnSp>
        <p:nvCxnSpPr>
          <p:cNvPr id="179" name="Google Shape;179;p25"/>
          <p:cNvCxnSpPr/>
          <p:nvPr/>
        </p:nvCxnSpPr>
        <p:spPr>
          <a:xfrm>
            <a:off x="3161617" y="2927792"/>
            <a:ext cx="5909255" cy="0"/>
          </a:xfrm>
          <a:prstGeom prst="straightConnector1">
            <a:avLst/>
          </a:prstGeom>
          <a:noFill/>
          <a:ln w="9525" cap="flat" cmpd="sng">
            <a:solidFill>
              <a:srgbClr val="FE3636"/>
            </a:solidFill>
            <a:prstDash val="solid"/>
            <a:miter lim="800000"/>
            <a:headEnd type="none" w="sm" len="sm"/>
            <a:tailEnd type="none" w="sm" len="sm"/>
          </a:ln>
        </p:spPr>
      </p:cxnSp>
      <p:pic>
        <p:nvPicPr>
          <p:cNvPr id="180" name="Google Shape;180;p25"/>
          <p:cNvPicPr preferRelativeResize="0"/>
          <p:nvPr/>
        </p:nvPicPr>
        <p:blipFill rotWithShape="1">
          <a:blip r:embed="rId19">
            <a:alphaModFix/>
          </a:blip>
          <a:srcRect/>
          <a:stretch/>
        </p:blipFill>
        <p:spPr>
          <a:xfrm>
            <a:off x="627544" y="4018387"/>
            <a:ext cx="487363" cy="4873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
                                        <p:tgtEl>
                                          <p:spTgt spid="180"/>
                                        </p:tgtEl>
                                      </p:cBhvr>
                                    </p:animEffect>
                                  </p:childTnLst>
                                </p:cTn>
                              </p:par>
                              <p:par>
                                <p:cTn id="8" presetID="10" presetClass="entr" presetSubtype="0" fill="hold" nodeType="withEffect">
                                  <p:stCondLst>
                                    <p:cond delay="130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1500"/>
                                  </p:stCondLst>
                                  <p:childTnLst>
                                    <p:set>
                                      <p:cBhvr>
                                        <p:cTn id="12" dur="1" fill="hold">
                                          <p:stCondLst>
                                            <p:cond delay="0"/>
                                          </p:stCondLst>
                                        </p:cTn>
                                        <p:tgtEl>
                                          <p:spTgt spid="179"/>
                                        </p:tgtEl>
                                        <p:attrNameLst>
                                          <p:attrName>style.visibility</p:attrName>
                                        </p:attrNameLst>
                                      </p:cBhvr>
                                      <p:to>
                                        <p:strVal val="visible"/>
                                      </p:to>
                                    </p:set>
                                    <p:animEffect transition="in" filter="fade">
                                      <p:cBhvr>
                                        <p:cTn id="13" dur="500"/>
                                        <p:tgtEl>
                                          <p:spTgt spid="179"/>
                                        </p:tgtEl>
                                      </p:cBhvr>
                                    </p:animEffect>
                                  </p:childTnLst>
                                </p:cTn>
                              </p:par>
                              <p:par>
                                <p:cTn id="14" presetID="10" presetClass="entr" presetSubtype="0" fill="hold" nodeType="withEffect">
                                  <p:stCondLst>
                                    <p:cond delay="1000"/>
                                  </p:stCondLst>
                                  <p:childTnLst>
                                    <p:set>
                                      <p:cBhvr>
                                        <p:cTn id="15" dur="1" fill="hold">
                                          <p:stCondLst>
                                            <p:cond delay="0"/>
                                          </p:stCondLst>
                                        </p:cTn>
                                        <p:tgtEl>
                                          <p:spTgt spid="177"/>
                                        </p:tgtEl>
                                        <p:attrNameLst>
                                          <p:attrName>style.visibility</p:attrName>
                                        </p:attrNameLst>
                                      </p:cBhvr>
                                      <p:to>
                                        <p:strVal val="visible"/>
                                      </p:to>
                                    </p:set>
                                    <p:animEffect transition="in" filter="fade">
                                      <p:cBhvr>
                                        <p:cTn id="16"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5"/>
          <p:cNvSpPr/>
          <p:nvPr/>
        </p:nvSpPr>
        <p:spPr>
          <a:xfrm>
            <a:off x="1792704" y="1935893"/>
            <a:ext cx="9805245" cy="1588653"/>
          </a:xfrm>
          <a:prstGeom prst="rect">
            <a:avLst/>
          </a:prstGeom>
          <a:noFill/>
          <a:ln>
            <a:noFill/>
          </a:ln>
        </p:spPr>
        <p:txBody>
          <a:bodyPr spcFirstLastPara="1" wrap="square" lIns="91425" tIns="45700" rIns="91425" bIns="45700" anchor="t" anchorCtr="0">
            <a:noAutofit/>
          </a:bodyPr>
          <a:lstStyle/>
          <a:p>
            <a:pPr marL="0" marR="0" lvl="0" indent="0" algn="just" rtl="0">
              <a:lnSpc>
                <a:spcPct val="115000"/>
              </a:lnSpc>
              <a:spcBef>
                <a:spcPts val="0"/>
              </a:spcBef>
              <a:spcAft>
                <a:spcPts val="0"/>
              </a:spcAft>
              <a:buNone/>
            </a:pPr>
            <a:endParaRPr sz="1400">
              <a:solidFill>
                <a:schemeClr val="dk1"/>
              </a:solidFill>
              <a:latin typeface="Calibri"/>
              <a:ea typeface="Calibri"/>
              <a:cs typeface="Calibri"/>
              <a:sym typeface="Calibri"/>
            </a:endParaRPr>
          </a:p>
        </p:txBody>
      </p:sp>
      <p:cxnSp>
        <p:nvCxnSpPr>
          <p:cNvPr id="410" name="Google Shape;410;p35"/>
          <p:cNvCxnSpPr/>
          <p:nvPr/>
        </p:nvCxnSpPr>
        <p:spPr>
          <a:xfrm>
            <a:off x="3633379" y="667813"/>
            <a:ext cx="4164340" cy="0"/>
          </a:xfrm>
          <a:prstGeom prst="straightConnector1">
            <a:avLst/>
          </a:prstGeom>
          <a:noFill/>
          <a:ln w="9525" cap="flat" cmpd="sng">
            <a:solidFill>
              <a:srgbClr val="FE3636"/>
            </a:solidFill>
            <a:prstDash val="solid"/>
            <a:miter lim="800000"/>
            <a:headEnd type="none" w="sm" len="sm"/>
            <a:tailEnd type="none" w="sm" len="sm"/>
          </a:ln>
        </p:spPr>
      </p:cxnSp>
      <p:sp>
        <p:nvSpPr>
          <p:cNvPr id="411" name="Google Shape;411;p35"/>
          <p:cNvSpPr/>
          <p:nvPr/>
        </p:nvSpPr>
        <p:spPr>
          <a:xfrm>
            <a:off x="3633379" y="333631"/>
            <a:ext cx="4837740" cy="479413"/>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sv-SE" sz="1200">
                <a:solidFill>
                  <a:schemeClr val="lt1"/>
                </a:solidFill>
                <a:latin typeface="Microsoft Yahei"/>
                <a:ea typeface="Microsoft Yahei"/>
                <a:cs typeface="Microsoft Yahei"/>
                <a:sym typeface="Microsoft Yahei"/>
              </a:rPr>
              <a:t>Aplikasi Mobile Pesan Antar Sayuran Berbasis Android</a:t>
            </a:r>
            <a:endParaRPr lang="en-US" sz="1200">
              <a:solidFill>
                <a:schemeClr val="lt1"/>
              </a:solidFill>
              <a:latin typeface="Microsoft Yahei"/>
              <a:ea typeface="Microsoft Yahei"/>
              <a:cs typeface="Microsoft Yahei"/>
              <a:sym typeface="Microsoft Yahei"/>
            </a:endParaRPr>
          </a:p>
        </p:txBody>
      </p:sp>
      <p:pic>
        <p:nvPicPr>
          <p:cNvPr id="412" name="Google Shape;412;p35"/>
          <p:cNvPicPr preferRelativeResize="0"/>
          <p:nvPr/>
        </p:nvPicPr>
        <p:blipFill rotWithShape="1">
          <a:blip r:embed="rId3">
            <a:alphaModFix/>
          </a:blip>
          <a:srcRect/>
          <a:stretch/>
        </p:blipFill>
        <p:spPr>
          <a:xfrm rot="3473530">
            <a:off x="8371847" y="76332"/>
            <a:ext cx="671051" cy="1138239"/>
          </a:xfrm>
          <a:prstGeom prst="rect">
            <a:avLst/>
          </a:prstGeom>
          <a:noFill/>
          <a:ln>
            <a:noFill/>
          </a:ln>
        </p:spPr>
      </p:pic>
      <p:pic>
        <p:nvPicPr>
          <p:cNvPr id="413" name="Google Shape;413;p35"/>
          <p:cNvPicPr preferRelativeResize="0"/>
          <p:nvPr/>
        </p:nvPicPr>
        <p:blipFill rotWithShape="1">
          <a:blip r:embed="rId4">
            <a:alphaModFix/>
          </a:blip>
          <a:srcRect/>
          <a:stretch/>
        </p:blipFill>
        <p:spPr>
          <a:xfrm>
            <a:off x="10917121" y="5156584"/>
            <a:ext cx="1575198" cy="1701416"/>
          </a:xfrm>
          <a:prstGeom prst="rect">
            <a:avLst/>
          </a:prstGeom>
          <a:noFill/>
          <a:ln>
            <a:noFill/>
          </a:ln>
        </p:spPr>
      </p:pic>
      <p:pic>
        <p:nvPicPr>
          <p:cNvPr id="414" name="Google Shape;414;p35"/>
          <p:cNvPicPr preferRelativeResize="0"/>
          <p:nvPr/>
        </p:nvPicPr>
        <p:blipFill rotWithShape="1">
          <a:blip r:embed="rId5">
            <a:alphaModFix/>
          </a:blip>
          <a:srcRect/>
          <a:stretch/>
        </p:blipFill>
        <p:spPr>
          <a:xfrm flipH="1">
            <a:off x="3649172" y="5799176"/>
            <a:ext cx="1575197" cy="1058824"/>
          </a:xfrm>
          <a:prstGeom prst="rect">
            <a:avLst/>
          </a:prstGeom>
          <a:noFill/>
          <a:ln>
            <a:noFill/>
          </a:ln>
        </p:spPr>
      </p:pic>
      <p:pic>
        <p:nvPicPr>
          <p:cNvPr id="415" name="Google Shape;415;p35"/>
          <p:cNvPicPr preferRelativeResize="0"/>
          <p:nvPr/>
        </p:nvPicPr>
        <p:blipFill rotWithShape="1">
          <a:blip r:embed="rId6">
            <a:alphaModFix/>
          </a:blip>
          <a:srcRect/>
          <a:stretch/>
        </p:blipFill>
        <p:spPr>
          <a:xfrm>
            <a:off x="199992" y="210067"/>
            <a:ext cx="824433" cy="1205953"/>
          </a:xfrm>
          <a:prstGeom prst="rect">
            <a:avLst/>
          </a:prstGeom>
          <a:noFill/>
          <a:ln>
            <a:noFill/>
          </a:ln>
        </p:spPr>
      </p:pic>
      <p:pic>
        <p:nvPicPr>
          <p:cNvPr id="416" name="Google Shape;416;p35"/>
          <p:cNvPicPr preferRelativeResize="0"/>
          <p:nvPr/>
        </p:nvPicPr>
        <p:blipFill rotWithShape="1">
          <a:blip r:embed="rId7">
            <a:alphaModFix/>
          </a:blip>
          <a:srcRect/>
          <a:stretch/>
        </p:blipFill>
        <p:spPr>
          <a:xfrm>
            <a:off x="10574900" y="210067"/>
            <a:ext cx="914400" cy="971720"/>
          </a:xfrm>
          <a:prstGeom prst="rect">
            <a:avLst/>
          </a:prstGeom>
          <a:noFill/>
          <a:ln>
            <a:noFill/>
          </a:ln>
        </p:spPr>
      </p:pic>
      <p:pic>
        <p:nvPicPr>
          <p:cNvPr id="417" name="Google Shape;417;p35"/>
          <p:cNvPicPr preferRelativeResize="0"/>
          <p:nvPr/>
        </p:nvPicPr>
        <p:blipFill rotWithShape="1">
          <a:blip r:embed="rId8">
            <a:alphaModFix/>
          </a:blip>
          <a:srcRect/>
          <a:stretch/>
        </p:blipFill>
        <p:spPr>
          <a:xfrm>
            <a:off x="117604" y="5479791"/>
            <a:ext cx="989211" cy="1106277"/>
          </a:xfrm>
          <a:prstGeom prst="rect">
            <a:avLst/>
          </a:prstGeom>
          <a:noFill/>
          <a:ln>
            <a:noFill/>
          </a:ln>
        </p:spPr>
      </p:pic>
      <p:pic>
        <p:nvPicPr>
          <p:cNvPr id="418" name="Google Shape;418;p35"/>
          <p:cNvPicPr preferRelativeResize="0"/>
          <p:nvPr/>
        </p:nvPicPr>
        <p:blipFill rotWithShape="1">
          <a:blip r:embed="rId9">
            <a:alphaModFix/>
          </a:blip>
          <a:srcRect/>
          <a:stretch/>
        </p:blipFill>
        <p:spPr>
          <a:xfrm rot="-1804773">
            <a:off x="2987295" y="35879"/>
            <a:ext cx="667659" cy="762003"/>
          </a:xfrm>
          <a:prstGeom prst="rect">
            <a:avLst/>
          </a:prstGeom>
          <a:noFill/>
          <a:ln>
            <a:noFill/>
          </a:ln>
        </p:spPr>
      </p:pic>
      <p:pic>
        <p:nvPicPr>
          <p:cNvPr id="419" name="Google Shape;419;p35"/>
          <p:cNvPicPr preferRelativeResize="0"/>
          <p:nvPr/>
        </p:nvPicPr>
        <p:blipFill rotWithShape="1">
          <a:blip r:embed="rId10">
            <a:alphaModFix/>
          </a:blip>
          <a:srcRect/>
          <a:stretch/>
        </p:blipFill>
        <p:spPr>
          <a:xfrm>
            <a:off x="9169319" y="5532035"/>
            <a:ext cx="989212" cy="1325965"/>
          </a:xfrm>
          <a:prstGeom prst="rect">
            <a:avLst/>
          </a:prstGeom>
          <a:noFill/>
          <a:ln>
            <a:noFill/>
          </a:ln>
        </p:spPr>
      </p:pic>
      <p:sp>
        <p:nvSpPr>
          <p:cNvPr id="420" name="Google Shape;420;p35"/>
          <p:cNvSpPr/>
          <p:nvPr/>
        </p:nvSpPr>
        <p:spPr>
          <a:xfrm>
            <a:off x="300788" y="1528525"/>
            <a:ext cx="11494971" cy="3628059"/>
          </a:xfrm>
          <a:prstGeom prst="rect">
            <a:avLst/>
          </a:prstGeom>
          <a:noFill/>
          <a:ln>
            <a:noFill/>
          </a:ln>
        </p:spPr>
        <p:txBody>
          <a:bodyPr spcFirstLastPara="1" wrap="square" lIns="91425" tIns="45700" rIns="91425" bIns="45700" anchor="t" anchorCtr="0">
            <a:noAutofit/>
          </a:bodyPr>
          <a:lstStyle/>
          <a:p>
            <a:pPr marL="185420" marR="81280" lvl="0" indent="0" algn="just" rtl="0">
              <a:lnSpc>
                <a:spcPct val="150000"/>
              </a:lnSpc>
              <a:spcBef>
                <a:spcPts val="0"/>
              </a:spcBef>
              <a:spcAft>
                <a:spcPts val="0"/>
              </a:spcAft>
              <a:buNone/>
            </a:pPr>
            <a:r>
              <a:rPr lang="en-ID" sz="1800">
                <a:solidFill>
                  <a:schemeClr val="lt1"/>
                </a:solidFill>
                <a:latin typeface="arial"/>
                <a:ea typeface="arial"/>
                <a:cs typeface="arial"/>
                <a:sym typeface="arial"/>
              </a:rPr>
              <a:t>	Aplikasi Mobile Antar Sayuran Berbasis Android ini dibuat oleh Nur Imam Malika K.A Aplikasi mobile pesan antar sayuran berbasis android dibangun menjadi 2 sisi, yaitu sisi klien dan server. Sisi klien dibangun untuk perangkat mobile berbasis Android menggunakan bahasa pemrograman HTML, JavaScript dengan framework jQuery, dan transfer data menggunakan AJAX,sedangkan pada sisi server dibangun dengan bahasa pemrograman  PHP dengan framework CodeIgniter dan pengelolaan database menggunakan MySQL. Aplikasi mobile pesan antar sayuran berbasis android yang dibangun memiliki fitur layanan pesan antar sayuran secara online, konfirmasi deposit, pemberian saran dan </a:t>
            </a:r>
          </a:p>
          <a:p>
            <a:pPr marL="185420" marR="81280" lvl="0" indent="0" algn="just" rtl="0">
              <a:lnSpc>
                <a:spcPct val="150000"/>
              </a:lnSpc>
              <a:spcBef>
                <a:spcPts val="0"/>
              </a:spcBef>
              <a:spcAft>
                <a:spcPts val="0"/>
              </a:spcAft>
              <a:buNone/>
            </a:pPr>
            <a:r>
              <a:rPr lang="en-ID" sz="1800">
                <a:solidFill>
                  <a:schemeClr val="lt1"/>
                </a:solidFill>
                <a:latin typeface="arial"/>
                <a:ea typeface="arial"/>
                <a:cs typeface="arial"/>
                <a:sym typeface="arial"/>
              </a:rPr>
              <a:t>lihat data profil pengguna.</a:t>
            </a:r>
            <a:endParaRPr sz="1800">
              <a:solidFill>
                <a:schemeClr val="lt1"/>
              </a:solidFill>
              <a:latin typeface="arial"/>
              <a:ea typeface="arial"/>
              <a:cs typeface="arial"/>
              <a:sym typeface="arial"/>
            </a:endParaRPr>
          </a:p>
        </p:txBody>
      </p:sp>
      <p:sp>
        <p:nvSpPr>
          <p:cNvPr id="421" name="Google Shape;421;p35"/>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2" name="Google Shape;422;p35"/>
          <p:cNvSpPr/>
          <p:nvPr/>
        </p:nvSpPr>
        <p:spPr>
          <a:xfrm>
            <a:off x="6096000" y="34290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3" name="Google Shape;423;p35"/>
          <p:cNvSpPr/>
          <p:nvPr/>
        </p:nvSpPr>
        <p:spPr>
          <a:xfrm>
            <a:off x="6400800" y="37338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1" name="Google Shape;451;p37"/>
          <p:cNvGrpSpPr/>
          <p:nvPr/>
        </p:nvGrpSpPr>
        <p:grpSpPr>
          <a:xfrm>
            <a:off x="1643611" y="-247762"/>
            <a:ext cx="3275391" cy="6286418"/>
            <a:chOff x="1552879" y="-266157"/>
            <a:chExt cx="3500511" cy="6718488"/>
          </a:xfrm>
        </p:grpSpPr>
        <p:grpSp>
          <p:nvGrpSpPr>
            <p:cNvPr id="452" name="Google Shape;452;p37"/>
            <p:cNvGrpSpPr/>
            <p:nvPr/>
          </p:nvGrpSpPr>
          <p:grpSpPr>
            <a:xfrm>
              <a:off x="1552879" y="0"/>
              <a:ext cx="3500511" cy="6452331"/>
              <a:chOff x="4575724" y="-102366"/>
              <a:chExt cx="3044277" cy="4686274"/>
            </a:xfrm>
          </p:grpSpPr>
          <p:sp>
            <p:nvSpPr>
              <p:cNvPr id="453" name="Google Shape;453;p37"/>
              <p:cNvSpPr/>
              <p:nvPr/>
            </p:nvSpPr>
            <p:spPr>
              <a:xfrm rot="-5400000">
                <a:off x="4945629" y="1909537"/>
                <a:ext cx="2304465" cy="3044276"/>
              </a:xfrm>
              <a:prstGeom prst="chevron">
                <a:avLst>
                  <a:gd name="adj" fmla="val 50000"/>
                </a:avLst>
              </a:prstGeom>
              <a:solidFill>
                <a:srgbClr val="FE36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454" name="Google Shape;454;p37"/>
              <p:cNvSpPr/>
              <p:nvPr/>
            </p:nvSpPr>
            <p:spPr>
              <a:xfrm>
                <a:off x="4575724" y="-102366"/>
                <a:ext cx="3044276" cy="3531366"/>
              </a:xfrm>
              <a:prstGeom prst="rect">
                <a:avLst/>
              </a:prstGeom>
              <a:solidFill>
                <a:srgbClr val="FE3636"/>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sp>
          <p:nvSpPr>
            <p:cNvPr id="455" name="Google Shape;455;p37"/>
            <p:cNvSpPr/>
            <p:nvPr/>
          </p:nvSpPr>
          <p:spPr>
            <a:xfrm>
              <a:off x="1752600" y="-266157"/>
              <a:ext cx="3102392" cy="6213737"/>
            </a:xfrm>
            <a:custGeom>
              <a:avLst/>
              <a:gdLst/>
              <a:ahLst/>
              <a:cxnLst/>
              <a:rect l="l" t="t" r="r" b="b"/>
              <a:pathLst>
                <a:path w="3500511" h="7011124" extrusionOk="0">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w="12700" cap="flat" cmpd="sng">
              <a:solidFill>
                <a:schemeClr val="lt1"/>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grpSp>
      <p:grpSp>
        <p:nvGrpSpPr>
          <p:cNvPr id="456" name="Google Shape;456;p37"/>
          <p:cNvGrpSpPr/>
          <p:nvPr/>
        </p:nvGrpSpPr>
        <p:grpSpPr>
          <a:xfrm>
            <a:off x="1535344" y="922639"/>
            <a:ext cx="3500508" cy="3531365"/>
            <a:chOff x="833978" y="2114651"/>
            <a:chExt cx="2650099" cy="2673459"/>
          </a:xfrm>
        </p:grpSpPr>
        <p:pic>
          <p:nvPicPr>
            <p:cNvPr id="457" name="Google Shape;457;p37"/>
            <p:cNvPicPr preferRelativeResize="0"/>
            <p:nvPr/>
          </p:nvPicPr>
          <p:blipFill rotWithShape="1">
            <a:blip r:embed="rId3">
              <a:alphaModFix/>
            </a:blip>
            <a:srcRect/>
            <a:stretch/>
          </p:blipFill>
          <p:spPr>
            <a:xfrm>
              <a:off x="1283920" y="2579521"/>
              <a:ext cx="1743718" cy="1744621"/>
            </a:xfrm>
            <a:prstGeom prst="rect">
              <a:avLst/>
            </a:prstGeom>
            <a:noFill/>
            <a:ln>
              <a:noFill/>
            </a:ln>
          </p:spPr>
        </p:pic>
        <p:pic>
          <p:nvPicPr>
            <p:cNvPr id="458" name="Google Shape;458;p37"/>
            <p:cNvPicPr preferRelativeResize="0"/>
            <p:nvPr/>
          </p:nvPicPr>
          <p:blipFill rotWithShape="1">
            <a:blip r:embed="rId4">
              <a:alphaModFix/>
            </a:blip>
            <a:srcRect/>
            <a:stretch/>
          </p:blipFill>
          <p:spPr>
            <a:xfrm rot="1784563">
              <a:off x="1199258" y="2460226"/>
              <a:ext cx="1919539" cy="1982310"/>
            </a:xfrm>
            <a:prstGeom prst="rect">
              <a:avLst/>
            </a:prstGeom>
            <a:noFill/>
            <a:ln>
              <a:noFill/>
            </a:ln>
          </p:spPr>
        </p:pic>
      </p:grpSp>
      <p:sp>
        <p:nvSpPr>
          <p:cNvPr id="459" name="Google Shape;459;p37"/>
          <p:cNvSpPr/>
          <p:nvPr/>
        </p:nvSpPr>
        <p:spPr>
          <a:xfrm>
            <a:off x="5208846" y="2684240"/>
            <a:ext cx="6893891" cy="498614"/>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4400">
                <a:solidFill>
                  <a:srgbClr val="FFFFFF"/>
                </a:solidFill>
                <a:latin typeface="Microsoft Yahei"/>
                <a:ea typeface="Microsoft Yahei"/>
                <a:cs typeface="Microsoft Yahei"/>
                <a:sym typeface="Microsoft Yahei"/>
              </a:rPr>
              <a:t>METODE PELAKSANAAN</a:t>
            </a:r>
            <a:r>
              <a:rPr kumimoji="0" lang="en-US" sz="4400" b="0" i="0" u="none" strike="noStrike" kern="0" cap="none" spc="0" normalizeH="0" baseline="0" noProof="0">
                <a:ln>
                  <a:noFill/>
                </a:ln>
                <a:solidFill>
                  <a:srgbClr val="FFFFFF"/>
                </a:solidFill>
                <a:effectLst/>
                <a:uLnTx/>
                <a:uFillTx/>
                <a:latin typeface="Microsoft Yahei"/>
                <a:ea typeface="Microsoft Yahei"/>
                <a:cs typeface="Microsoft Yahei"/>
                <a:sym typeface="Microsoft Yahei"/>
              </a:rPr>
              <a:t> </a:t>
            </a:r>
            <a:endParaRPr kumimoji="0" sz="4400" b="0" i="0" u="none" strike="noStrike" kern="0" cap="none" spc="0" normalizeH="0" baseline="0" noProof="0">
              <a:ln>
                <a:noFill/>
              </a:ln>
              <a:solidFill>
                <a:srgbClr val="FFFFFF"/>
              </a:solidFill>
              <a:effectLst/>
              <a:uLnTx/>
              <a:uFillTx/>
              <a:latin typeface="Microsoft Yahei"/>
              <a:ea typeface="Microsoft Yahei"/>
              <a:cs typeface="Microsoft Yahei"/>
              <a:sym typeface="Microsoft Yahei"/>
            </a:endParaRPr>
          </a:p>
        </p:txBody>
      </p:sp>
      <p:sp>
        <p:nvSpPr>
          <p:cNvPr id="460" name="Google Shape;460;p37"/>
          <p:cNvSpPr/>
          <p:nvPr/>
        </p:nvSpPr>
        <p:spPr>
          <a:xfrm>
            <a:off x="2512409" y="1915656"/>
            <a:ext cx="1546378" cy="1545333"/>
          </a:xfrm>
          <a:prstGeom prst="ellipse">
            <a:avLst/>
          </a:prstGeom>
          <a:noFill/>
          <a:ln w="12700" cap="flat" cmpd="sng">
            <a:solidFill>
              <a:schemeClr val="lt1"/>
            </a:solidFill>
            <a:prstDash val="solid"/>
            <a:miter lim="800000"/>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0" b="0" i="0" u="none" strike="noStrike" kern="0" cap="none" spc="0" normalizeH="0" baseline="0" noProof="0">
                <a:ln>
                  <a:noFill/>
                </a:ln>
                <a:solidFill>
                  <a:srgbClr val="FFFFFF"/>
                </a:solidFill>
                <a:effectLst/>
                <a:uLnTx/>
                <a:uFillTx/>
                <a:latin typeface="Microsoft Yahei"/>
                <a:ea typeface="Microsoft Yahei"/>
                <a:cs typeface="Microsoft Yahei"/>
                <a:sym typeface="Microsoft Yahei"/>
              </a:rPr>
              <a:t>3</a:t>
            </a:r>
            <a:endParaRPr kumimoji="0" sz="6000" b="0" i="0" u="none" strike="noStrike" kern="0" cap="none" spc="0" normalizeH="0" baseline="0" noProof="0">
              <a:ln>
                <a:noFill/>
              </a:ln>
              <a:solidFill>
                <a:srgbClr val="FFFFFF"/>
              </a:solidFill>
              <a:effectLst/>
              <a:uLnTx/>
              <a:uFillTx/>
              <a:latin typeface="Microsoft Yahei"/>
              <a:ea typeface="Microsoft Yahei"/>
              <a:cs typeface="Microsoft Yahei"/>
              <a:sym typeface="Microsoft Yahei"/>
            </a:endParaRPr>
          </a:p>
        </p:txBody>
      </p:sp>
      <p:cxnSp>
        <p:nvCxnSpPr>
          <p:cNvPr id="461" name="Google Shape;461;p37"/>
          <p:cNvCxnSpPr/>
          <p:nvPr/>
        </p:nvCxnSpPr>
        <p:spPr>
          <a:xfrm>
            <a:off x="6488416" y="3326597"/>
            <a:ext cx="4686300" cy="0"/>
          </a:xfrm>
          <a:prstGeom prst="straightConnector1">
            <a:avLst/>
          </a:prstGeom>
          <a:noFill/>
          <a:ln w="9525" cap="flat" cmpd="sng">
            <a:solidFill>
              <a:srgbClr val="FE3636"/>
            </a:solidFill>
            <a:prstDash val="solid"/>
            <a:miter lim="800000"/>
            <a:headEnd type="none" w="sm" len="sm"/>
            <a:tailEnd type="none" w="sm" len="sm"/>
          </a:ln>
        </p:spPr>
      </p:cxnSp>
      <p:sp>
        <p:nvSpPr>
          <p:cNvPr id="462" name="Google Shape;462;p37"/>
          <p:cNvSpPr/>
          <p:nvPr/>
        </p:nvSpPr>
        <p:spPr>
          <a:xfrm>
            <a:off x="6230107" y="3399079"/>
            <a:ext cx="4944609" cy="461665"/>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FFFFFF"/>
                </a:solidFill>
                <a:effectLst/>
                <a:uLnTx/>
                <a:uFillTx/>
                <a:latin typeface="Microsoft Yahei"/>
                <a:ea typeface="Microsoft Yahei"/>
                <a:cs typeface="Microsoft Yahei"/>
                <a:sym typeface="Microsoft Yahei"/>
              </a:rPr>
              <a:t>VMART</a:t>
            </a:r>
            <a:endParaRPr kumimoji="0" sz="24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463" name="Google Shape;463;p37"/>
          <p:cNvPicPr preferRelativeResize="0"/>
          <p:nvPr/>
        </p:nvPicPr>
        <p:blipFill rotWithShape="1">
          <a:blip r:embed="rId5">
            <a:alphaModFix/>
          </a:blip>
          <a:srcRect/>
          <a:stretch/>
        </p:blipFill>
        <p:spPr>
          <a:xfrm>
            <a:off x="7883033" y="4791772"/>
            <a:ext cx="1679503" cy="1814079"/>
          </a:xfrm>
          <a:prstGeom prst="rect">
            <a:avLst/>
          </a:prstGeom>
          <a:noFill/>
          <a:ln>
            <a:noFill/>
          </a:ln>
        </p:spPr>
      </p:pic>
      <p:pic>
        <p:nvPicPr>
          <p:cNvPr id="464" name="Google Shape;464;p37"/>
          <p:cNvPicPr preferRelativeResize="0"/>
          <p:nvPr/>
        </p:nvPicPr>
        <p:blipFill rotWithShape="1">
          <a:blip r:embed="rId6">
            <a:alphaModFix/>
          </a:blip>
          <a:srcRect/>
          <a:stretch/>
        </p:blipFill>
        <p:spPr>
          <a:xfrm>
            <a:off x="5035853" y="6007242"/>
            <a:ext cx="846542" cy="569033"/>
          </a:xfrm>
          <a:prstGeom prst="rect">
            <a:avLst/>
          </a:prstGeom>
          <a:noFill/>
          <a:ln>
            <a:noFill/>
          </a:ln>
        </p:spPr>
      </p:pic>
      <p:pic>
        <p:nvPicPr>
          <p:cNvPr id="465" name="Google Shape;465;p37"/>
          <p:cNvPicPr preferRelativeResize="0"/>
          <p:nvPr/>
        </p:nvPicPr>
        <p:blipFill rotWithShape="1">
          <a:blip r:embed="rId7">
            <a:alphaModFix/>
          </a:blip>
          <a:srcRect/>
          <a:stretch/>
        </p:blipFill>
        <p:spPr>
          <a:xfrm>
            <a:off x="272851" y="861866"/>
            <a:ext cx="877751" cy="1283945"/>
          </a:xfrm>
          <a:prstGeom prst="rect">
            <a:avLst/>
          </a:prstGeom>
          <a:noFill/>
          <a:ln>
            <a:noFill/>
          </a:ln>
        </p:spPr>
      </p:pic>
      <p:pic>
        <p:nvPicPr>
          <p:cNvPr id="466" name="Google Shape;466;p37"/>
          <p:cNvPicPr preferRelativeResize="0"/>
          <p:nvPr/>
        </p:nvPicPr>
        <p:blipFill rotWithShape="1">
          <a:blip r:embed="rId8">
            <a:alphaModFix/>
          </a:blip>
          <a:srcRect/>
          <a:stretch/>
        </p:blipFill>
        <p:spPr>
          <a:xfrm>
            <a:off x="8545837" y="1130490"/>
            <a:ext cx="1062442" cy="1129043"/>
          </a:xfrm>
          <a:prstGeom prst="rect">
            <a:avLst/>
          </a:prstGeom>
          <a:noFill/>
          <a:ln>
            <a:noFill/>
          </a:ln>
        </p:spPr>
      </p:pic>
      <p:pic>
        <p:nvPicPr>
          <p:cNvPr id="467" name="Google Shape;467;p37"/>
          <p:cNvPicPr preferRelativeResize="0"/>
          <p:nvPr/>
        </p:nvPicPr>
        <p:blipFill rotWithShape="1">
          <a:blip r:embed="rId9">
            <a:alphaModFix/>
          </a:blip>
          <a:srcRect/>
          <a:stretch/>
        </p:blipFill>
        <p:spPr>
          <a:xfrm>
            <a:off x="10052305" y="5024758"/>
            <a:ext cx="1868150" cy="1814079"/>
          </a:xfrm>
          <a:prstGeom prst="rect">
            <a:avLst/>
          </a:prstGeom>
          <a:noFill/>
          <a:ln>
            <a:noFill/>
          </a:ln>
        </p:spPr>
      </p:pic>
      <p:pic>
        <p:nvPicPr>
          <p:cNvPr id="468" name="Google Shape;468;p37"/>
          <p:cNvPicPr preferRelativeResize="0"/>
          <p:nvPr/>
        </p:nvPicPr>
        <p:blipFill rotWithShape="1">
          <a:blip r:embed="rId10">
            <a:alphaModFix/>
          </a:blip>
          <a:srcRect/>
          <a:stretch/>
        </p:blipFill>
        <p:spPr>
          <a:xfrm>
            <a:off x="5882395" y="1032733"/>
            <a:ext cx="695424" cy="753889"/>
          </a:xfrm>
          <a:prstGeom prst="rect">
            <a:avLst/>
          </a:prstGeom>
          <a:noFill/>
          <a:ln>
            <a:noFill/>
          </a:ln>
        </p:spPr>
      </p:pic>
      <p:pic>
        <p:nvPicPr>
          <p:cNvPr id="469" name="Google Shape;469;p37"/>
          <p:cNvPicPr preferRelativeResize="0"/>
          <p:nvPr/>
        </p:nvPicPr>
        <p:blipFill rotWithShape="1">
          <a:blip r:embed="rId11">
            <a:alphaModFix/>
          </a:blip>
          <a:srcRect/>
          <a:stretch/>
        </p:blipFill>
        <p:spPr>
          <a:xfrm>
            <a:off x="5113567" y="4207809"/>
            <a:ext cx="1165890" cy="1049993"/>
          </a:xfrm>
          <a:prstGeom prst="rect">
            <a:avLst/>
          </a:prstGeom>
          <a:noFill/>
          <a:ln>
            <a:noFill/>
          </a:ln>
        </p:spPr>
      </p:pic>
      <p:pic>
        <p:nvPicPr>
          <p:cNvPr id="470" name="Google Shape;470;p37"/>
          <p:cNvPicPr preferRelativeResize="0"/>
          <p:nvPr/>
        </p:nvPicPr>
        <p:blipFill rotWithShape="1">
          <a:blip r:embed="rId12">
            <a:alphaModFix/>
          </a:blip>
          <a:srcRect/>
          <a:stretch/>
        </p:blipFill>
        <p:spPr>
          <a:xfrm>
            <a:off x="10856707" y="336173"/>
            <a:ext cx="1062442" cy="1600422"/>
          </a:xfrm>
          <a:prstGeom prst="rect">
            <a:avLst/>
          </a:prstGeom>
          <a:noFill/>
          <a:ln>
            <a:noFill/>
          </a:ln>
        </p:spPr>
      </p:pic>
      <p:pic>
        <p:nvPicPr>
          <p:cNvPr id="471" name="Google Shape;471;p37"/>
          <p:cNvPicPr preferRelativeResize="0"/>
          <p:nvPr/>
        </p:nvPicPr>
        <p:blipFill rotWithShape="1">
          <a:blip r:embed="rId13">
            <a:alphaModFix/>
          </a:blip>
          <a:srcRect/>
          <a:stretch/>
        </p:blipFill>
        <p:spPr>
          <a:xfrm>
            <a:off x="40036" y="4738767"/>
            <a:ext cx="1249398" cy="2119233"/>
          </a:xfrm>
          <a:prstGeom prst="rect">
            <a:avLst/>
          </a:prstGeom>
          <a:noFill/>
          <a:ln>
            <a:noFill/>
          </a:ln>
        </p:spPr>
      </p:pic>
    </p:spTree>
    <p:extLst>
      <p:ext uri="{BB962C8B-B14F-4D97-AF65-F5344CB8AC3E}">
        <p14:creationId xmlns:p14="http://schemas.microsoft.com/office/powerpoint/2010/main" val="1128229428"/>
      </p:ext>
    </p:extLst>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60"/>
                                        </p:tgtEl>
                                        <p:attrNameLst>
                                          <p:attrName>style.visibility</p:attrName>
                                        </p:attrNameLst>
                                      </p:cBhvr>
                                      <p:to>
                                        <p:strVal val="visible"/>
                                      </p:to>
                                    </p:set>
                                    <p:anim calcmode="lin" valueType="num">
                                      <p:cBhvr additive="base">
                                        <p:cTn id="7" dur="500"/>
                                        <p:tgtEl>
                                          <p:spTgt spid="460"/>
                                        </p:tgtEl>
                                        <p:attrNameLst>
                                          <p:attrName>ppt_w</p:attrName>
                                        </p:attrNameLst>
                                      </p:cBhvr>
                                      <p:tavLst>
                                        <p:tav tm="0">
                                          <p:val>
                                            <p:strVal val="0"/>
                                          </p:val>
                                        </p:tav>
                                        <p:tav tm="100000">
                                          <p:val>
                                            <p:strVal val="#ppt_w"/>
                                          </p:val>
                                        </p:tav>
                                      </p:tavLst>
                                    </p:anim>
                                    <p:anim calcmode="lin" valueType="num">
                                      <p:cBhvr additive="base">
                                        <p:cTn id="8" dur="500"/>
                                        <p:tgtEl>
                                          <p:spTgt spid="460"/>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59"/>
                                        </p:tgtEl>
                                        <p:attrNameLst>
                                          <p:attrName>style.visibility</p:attrName>
                                        </p:attrNameLst>
                                      </p:cBhvr>
                                      <p:to>
                                        <p:strVal val="visible"/>
                                      </p:to>
                                    </p:set>
                                    <p:animEffect transition="in" filter="fade">
                                      <p:cBhvr>
                                        <p:cTn id="12" dur="500"/>
                                        <p:tgtEl>
                                          <p:spTgt spid="459"/>
                                        </p:tgtEl>
                                      </p:cBhvr>
                                    </p:animEffect>
                                  </p:childTnLst>
                                </p:cTn>
                              </p:par>
                              <p:par>
                                <p:cTn id="13" presetID="10" presetClass="entr" presetSubtype="0" fill="hold" nodeType="withEffect">
                                  <p:stCondLst>
                                    <p:cond delay="500"/>
                                  </p:stCondLst>
                                  <p:childTnLst>
                                    <p:set>
                                      <p:cBhvr>
                                        <p:cTn id="14" dur="1" fill="hold">
                                          <p:stCondLst>
                                            <p:cond delay="0"/>
                                          </p:stCondLst>
                                        </p:cTn>
                                        <p:tgtEl>
                                          <p:spTgt spid="461"/>
                                        </p:tgtEl>
                                        <p:attrNameLst>
                                          <p:attrName>style.visibility</p:attrName>
                                        </p:attrNameLst>
                                      </p:cBhvr>
                                      <p:to>
                                        <p:strVal val="visible"/>
                                      </p:to>
                                    </p:set>
                                    <p:animEffect transition="in" filter="fade">
                                      <p:cBhvr>
                                        <p:cTn id="15" dur="500"/>
                                        <p:tgtEl>
                                          <p:spTgt spid="461"/>
                                        </p:tgtEl>
                                      </p:cBhvr>
                                    </p:animEffect>
                                  </p:childTnLst>
                                </p:cTn>
                              </p:par>
                              <p:par>
                                <p:cTn id="16" presetID="10" presetClass="entr" presetSubtype="0" fill="hold" nodeType="withEffect">
                                  <p:stCondLst>
                                    <p:cond delay="500"/>
                                  </p:stCondLst>
                                  <p:childTnLst>
                                    <p:set>
                                      <p:cBhvr>
                                        <p:cTn id="17" dur="1" fill="hold">
                                          <p:stCondLst>
                                            <p:cond delay="0"/>
                                          </p:stCondLst>
                                        </p:cTn>
                                        <p:tgtEl>
                                          <p:spTgt spid="462"/>
                                        </p:tgtEl>
                                        <p:attrNameLst>
                                          <p:attrName>style.visibility</p:attrName>
                                        </p:attrNameLst>
                                      </p:cBhvr>
                                      <p:to>
                                        <p:strVal val="visible"/>
                                      </p:to>
                                    </p:set>
                                    <p:animEffect transition="in" filter="fade">
                                      <p:cBhvr>
                                        <p:cTn id="18" dur="5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6"/>
          <p:cNvSpPr/>
          <p:nvPr/>
        </p:nvSpPr>
        <p:spPr>
          <a:xfrm>
            <a:off x="887894" y="1208646"/>
            <a:ext cx="10699100" cy="762000"/>
          </a:xfrm>
          <a:prstGeom prst="rect">
            <a:avLst/>
          </a:prstGeom>
          <a:noFill/>
          <a:ln>
            <a:noFill/>
          </a:ln>
        </p:spPr>
        <p:txBody>
          <a:bodyPr spcFirstLastPara="1" wrap="square" lIns="91425" tIns="45700" rIns="91425" bIns="45700" anchor="t" anchorCtr="0">
            <a:noAutofit/>
          </a:bodyPr>
          <a:lstStyle/>
          <a:p>
            <a:pPr marL="0" marR="972185"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	Model proses yang digunakan dalam proyek ini menggunakan model agile scrum, model agile ini memiliki tahapan- tahapan sebagai berikut:</a:t>
            </a:r>
          </a:p>
        </p:txBody>
      </p:sp>
      <p:cxnSp>
        <p:nvCxnSpPr>
          <p:cNvPr id="433" name="Google Shape;433;p36"/>
          <p:cNvCxnSpPr/>
          <p:nvPr/>
        </p:nvCxnSpPr>
        <p:spPr>
          <a:xfrm>
            <a:off x="3633379" y="718953"/>
            <a:ext cx="4164340" cy="0"/>
          </a:xfrm>
          <a:prstGeom prst="straightConnector1">
            <a:avLst/>
          </a:prstGeom>
          <a:noFill/>
          <a:ln w="9525" cap="flat" cmpd="sng">
            <a:solidFill>
              <a:srgbClr val="FE3636"/>
            </a:solidFill>
            <a:prstDash val="solid"/>
            <a:miter lim="800000"/>
            <a:headEnd type="none" w="sm" len="sm"/>
            <a:tailEnd type="none" w="sm" len="sm"/>
          </a:ln>
        </p:spPr>
      </p:cxnSp>
      <p:sp>
        <p:nvSpPr>
          <p:cNvPr id="434" name="Google Shape;434;p36"/>
          <p:cNvSpPr/>
          <p:nvPr/>
        </p:nvSpPr>
        <p:spPr>
          <a:xfrm>
            <a:off x="4826726" y="267811"/>
            <a:ext cx="1834495" cy="272535"/>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a:solidFill>
                  <a:schemeClr val="lt1"/>
                </a:solidFill>
                <a:latin typeface="Microsoft Yahei"/>
                <a:ea typeface="Microsoft Yahei"/>
                <a:cs typeface="Microsoft Yahei"/>
                <a:sym typeface="Microsoft Yahei"/>
              </a:rPr>
              <a:t>MODEL PROSES</a:t>
            </a:r>
            <a:endParaRPr>
              <a:solidFill>
                <a:schemeClr val="lt1"/>
              </a:solidFill>
              <a:latin typeface="Microsoft Yahei"/>
              <a:ea typeface="Microsoft Yahei"/>
              <a:cs typeface="Microsoft Yahei"/>
              <a:sym typeface="Microsoft Yahei"/>
            </a:endParaRPr>
          </a:p>
        </p:txBody>
      </p:sp>
      <p:pic>
        <p:nvPicPr>
          <p:cNvPr id="435" name="Google Shape;435;p36"/>
          <p:cNvPicPr preferRelativeResize="0"/>
          <p:nvPr/>
        </p:nvPicPr>
        <p:blipFill rotWithShape="1">
          <a:blip r:embed="rId3">
            <a:alphaModFix/>
          </a:blip>
          <a:srcRect/>
          <a:stretch/>
        </p:blipFill>
        <p:spPr>
          <a:xfrm rot="-2136100">
            <a:off x="2376439" y="-23095"/>
            <a:ext cx="759121" cy="1287623"/>
          </a:xfrm>
          <a:prstGeom prst="rect">
            <a:avLst/>
          </a:prstGeom>
          <a:noFill/>
          <a:ln>
            <a:noFill/>
          </a:ln>
        </p:spPr>
      </p:pic>
      <p:pic>
        <p:nvPicPr>
          <p:cNvPr id="436" name="Google Shape;436;p36"/>
          <p:cNvPicPr preferRelativeResize="0"/>
          <p:nvPr/>
        </p:nvPicPr>
        <p:blipFill rotWithShape="1">
          <a:blip r:embed="rId4">
            <a:alphaModFix/>
          </a:blip>
          <a:srcRect/>
          <a:stretch/>
        </p:blipFill>
        <p:spPr>
          <a:xfrm>
            <a:off x="10303510" y="4590541"/>
            <a:ext cx="1575198" cy="1701416"/>
          </a:xfrm>
          <a:prstGeom prst="rect">
            <a:avLst/>
          </a:prstGeom>
          <a:noFill/>
          <a:ln>
            <a:noFill/>
          </a:ln>
        </p:spPr>
      </p:pic>
      <p:pic>
        <p:nvPicPr>
          <p:cNvPr id="437" name="Google Shape;437;p36"/>
          <p:cNvPicPr preferRelativeResize="0"/>
          <p:nvPr/>
        </p:nvPicPr>
        <p:blipFill rotWithShape="1">
          <a:blip r:embed="rId5">
            <a:alphaModFix/>
          </a:blip>
          <a:srcRect/>
          <a:stretch/>
        </p:blipFill>
        <p:spPr>
          <a:xfrm flipH="1">
            <a:off x="-106310" y="6291957"/>
            <a:ext cx="1575197" cy="1058824"/>
          </a:xfrm>
          <a:prstGeom prst="rect">
            <a:avLst/>
          </a:prstGeom>
          <a:noFill/>
          <a:ln>
            <a:noFill/>
          </a:ln>
        </p:spPr>
      </p:pic>
      <p:pic>
        <p:nvPicPr>
          <p:cNvPr id="438" name="Google Shape;438;p36"/>
          <p:cNvPicPr preferRelativeResize="0"/>
          <p:nvPr/>
        </p:nvPicPr>
        <p:blipFill rotWithShape="1">
          <a:blip r:embed="rId6">
            <a:alphaModFix/>
          </a:blip>
          <a:srcRect/>
          <a:stretch/>
        </p:blipFill>
        <p:spPr>
          <a:xfrm>
            <a:off x="241195" y="88204"/>
            <a:ext cx="824433" cy="1205953"/>
          </a:xfrm>
          <a:prstGeom prst="rect">
            <a:avLst/>
          </a:prstGeom>
          <a:noFill/>
          <a:ln>
            <a:noFill/>
          </a:ln>
        </p:spPr>
      </p:pic>
      <p:pic>
        <p:nvPicPr>
          <p:cNvPr id="439" name="Google Shape;439;p36"/>
          <p:cNvPicPr preferRelativeResize="0"/>
          <p:nvPr/>
        </p:nvPicPr>
        <p:blipFill rotWithShape="1">
          <a:blip r:embed="rId7">
            <a:alphaModFix/>
          </a:blip>
          <a:srcRect/>
          <a:stretch/>
        </p:blipFill>
        <p:spPr>
          <a:xfrm>
            <a:off x="9846310" y="88204"/>
            <a:ext cx="914400" cy="971720"/>
          </a:xfrm>
          <a:prstGeom prst="rect">
            <a:avLst/>
          </a:prstGeom>
          <a:noFill/>
          <a:ln>
            <a:noFill/>
          </a:ln>
        </p:spPr>
      </p:pic>
      <p:pic>
        <p:nvPicPr>
          <p:cNvPr id="440" name="Google Shape;440;p36"/>
          <p:cNvPicPr preferRelativeResize="0"/>
          <p:nvPr/>
        </p:nvPicPr>
        <p:blipFill rotWithShape="1">
          <a:blip r:embed="rId8">
            <a:alphaModFix/>
          </a:blip>
          <a:srcRect/>
          <a:stretch/>
        </p:blipFill>
        <p:spPr>
          <a:xfrm>
            <a:off x="-61374" y="5441249"/>
            <a:ext cx="989211" cy="1106277"/>
          </a:xfrm>
          <a:prstGeom prst="rect">
            <a:avLst/>
          </a:prstGeom>
          <a:noFill/>
          <a:ln>
            <a:noFill/>
          </a:ln>
        </p:spPr>
      </p:pic>
      <p:pic>
        <p:nvPicPr>
          <p:cNvPr id="441" name="Google Shape;441;p36"/>
          <p:cNvPicPr preferRelativeResize="0"/>
          <p:nvPr/>
        </p:nvPicPr>
        <p:blipFill rotWithShape="1">
          <a:blip r:embed="rId9">
            <a:alphaModFix/>
          </a:blip>
          <a:srcRect/>
          <a:stretch/>
        </p:blipFill>
        <p:spPr>
          <a:xfrm>
            <a:off x="11211049" y="603147"/>
            <a:ext cx="667659" cy="762003"/>
          </a:xfrm>
          <a:prstGeom prst="rect">
            <a:avLst/>
          </a:prstGeom>
          <a:noFill/>
          <a:ln>
            <a:noFill/>
          </a:ln>
        </p:spPr>
      </p:pic>
      <p:pic>
        <p:nvPicPr>
          <p:cNvPr id="442" name="Google Shape;442;p36"/>
          <p:cNvPicPr preferRelativeResize="0"/>
          <p:nvPr/>
        </p:nvPicPr>
        <p:blipFill rotWithShape="1">
          <a:blip r:embed="rId10">
            <a:alphaModFix/>
          </a:blip>
          <a:srcRect/>
          <a:stretch/>
        </p:blipFill>
        <p:spPr>
          <a:xfrm>
            <a:off x="11384102" y="5649354"/>
            <a:ext cx="989212" cy="1325965"/>
          </a:xfrm>
          <a:prstGeom prst="rect">
            <a:avLst/>
          </a:prstGeom>
          <a:noFill/>
          <a:ln>
            <a:noFill/>
          </a:ln>
        </p:spPr>
      </p:pic>
      <p:pic>
        <p:nvPicPr>
          <p:cNvPr id="2" name="Picture 1">
            <a:extLst>
              <a:ext uri="{FF2B5EF4-FFF2-40B4-BE49-F238E27FC236}">
                <a16:creationId xmlns:a16="http://schemas.microsoft.com/office/drawing/2014/main" id="{68A70A0E-FD6B-4E2C-A1A3-3B25ED2981D5}"/>
              </a:ext>
            </a:extLst>
          </p:cNvPr>
          <p:cNvPicPr>
            <a:picLocks noChangeAspect="1"/>
          </p:cNvPicPr>
          <p:nvPr/>
        </p:nvPicPr>
        <p:blipFill>
          <a:blip r:embed="rId11"/>
          <a:stretch>
            <a:fillRect/>
          </a:stretch>
        </p:blipFill>
        <p:spPr>
          <a:xfrm>
            <a:off x="3633379" y="2405178"/>
            <a:ext cx="4230461" cy="33751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5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1"/>
          <p:cNvSpPr/>
          <p:nvPr/>
        </p:nvSpPr>
        <p:spPr>
          <a:xfrm>
            <a:off x="1610161" y="2430481"/>
            <a:ext cx="8560827" cy="2488695"/>
          </a:xfrm>
          <a:prstGeom prst="rect">
            <a:avLst/>
          </a:prstGeom>
          <a:noFill/>
          <a:ln>
            <a:noFill/>
          </a:ln>
        </p:spPr>
        <p:txBody>
          <a:bodyPr spcFirstLastPara="1" wrap="square" lIns="91425" tIns="45700" rIns="91425" bIns="45700" anchor="t" anchorCtr="0">
            <a:noAutofit/>
          </a:bodyPr>
          <a:lstStyle/>
          <a:p>
            <a:pPr marR="0" lvl="0" algn="just" defTabSz="914400" rtl="0" eaLnBrk="1" fontAlgn="auto" latinLnBrk="0" hangingPunct="1">
              <a:lnSpc>
                <a:spcPct val="107000"/>
              </a:lnSpc>
              <a:spcBef>
                <a:spcPts val="0"/>
              </a:spcBef>
              <a:spcAft>
                <a:spcPts val="0"/>
              </a:spcAft>
              <a:buClr>
                <a:srgbClr val="FFFFFF"/>
              </a:buClr>
              <a:buSzPts val="1600"/>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18" name="Google Shape;318;p31"/>
          <p:cNvCxnSpPr/>
          <p:nvPr/>
        </p:nvCxnSpPr>
        <p:spPr>
          <a:xfrm>
            <a:off x="3633379" y="796858"/>
            <a:ext cx="4164340" cy="0"/>
          </a:xfrm>
          <a:prstGeom prst="straightConnector1">
            <a:avLst/>
          </a:prstGeom>
          <a:noFill/>
          <a:ln w="9525" cap="flat" cmpd="sng">
            <a:solidFill>
              <a:srgbClr val="FE3636"/>
            </a:solidFill>
            <a:prstDash val="solid"/>
            <a:miter lim="800000"/>
            <a:headEnd type="none" w="sm" len="sm"/>
            <a:tailEnd type="none" w="sm" len="sm"/>
          </a:ln>
        </p:spPr>
      </p:cxnSp>
      <p:sp>
        <p:nvSpPr>
          <p:cNvPr id="319" name="Google Shape;319;p31"/>
          <p:cNvSpPr/>
          <p:nvPr/>
        </p:nvSpPr>
        <p:spPr>
          <a:xfrm>
            <a:off x="4470762" y="327762"/>
            <a:ext cx="2018572" cy="276999"/>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FFFFFF"/>
                </a:solidFill>
                <a:effectLst/>
                <a:uLnTx/>
                <a:uFillTx/>
                <a:latin typeface="Microsoft Yahei"/>
                <a:ea typeface="Microsoft Yahei"/>
                <a:cs typeface="Microsoft Yahei"/>
                <a:sym typeface="Microsoft Yahei"/>
              </a:rPr>
              <a:t>Penjelasan</a:t>
            </a:r>
          </a:p>
        </p:txBody>
      </p:sp>
      <p:pic>
        <p:nvPicPr>
          <p:cNvPr id="321" name="Google Shape;321;p31"/>
          <p:cNvPicPr preferRelativeResize="0"/>
          <p:nvPr/>
        </p:nvPicPr>
        <p:blipFill rotWithShape="1">
          <a:blip r:embed="rId3">
            <a:alphaModFix/>
          </a:blip>
          <a:srcRect/>
          <a:stretch/>
        </p:blipFill>
        <p:spPr>
          <a:xfrm flipH="1">
            <a:off x="-53465" y="6184906"/>
            <a:ext cx="1575197" cy="1058824"/>
          </a:xfrm>
          <a:prstGeom prst="rect">
            <a:avLst/>
          </a:prstGeom>
          <a:noFill/>
          <a:ln>
            <a:noFill/>
          </a:ln>
        </p:spPr>
      </p:pic>
      <p:pic>
        <p:nvPicPr>
          <p:cNvPr id="322" name="Google Shape;322;p31"/>
          <p:cNvPicPr preferRelativeResize="0"/>
          <p:nvPr/>
        </p:nvPicPr>
        <p:blipFill rotWithShape="1">
          <a:blip r:embed="rId4">
            <a:alphaModFix/>
          </a:blip>
          <a:srcRect/>
          <a:stretch/>
        </p:blipFill>
        <p:spPr>
          <a:xfrm>
            <a:off x="177283" y="463801"/>
            <a:ext cx="824433" cy="1205953"/>
          </a:xfrm>
          <a:prstGeom prst="rect">
            <a:avLst/>
          </a:prstGeom>
          <a:noFill/>
          <a:ln>
            <a:noFill/>
          </a:ln>
        </p:spPr>
      </p:pic>
      <p:pic>
        <p:nvPicPr>
          <p:cNvPr id="323" name="Google Shape;323;p31"/>
          <p:cNvPicPr preferRelativeResize="0"/>
          <p:nvPr/>
        </p:nvPicPr>
        <p:blipFill rotWithShape="1">
          <a:blip r:embed="rId5">
            <a:alphaModFix/>
          </a:blip>
          <a:srcRect/>
          <a:stretch/>
        </p:blipFill>
        <p:spPr>
          <a:xfrm>
            <a:off x="10489443" y="338511"/>
            <a:ext cx="914400" cy="971720"/>
          </a:xfrm>
          <a:prstGeom prst="rect">
            <a:avLst/>
          </a:prstGeom>
          <a:noFill/>
          <a:ln>
            <a:noFill/>
          </a:ln>
        </p:spPr>
      </p:pic>
      <p:pic>
        <p:nvPicPr>
          <p:cNvPr id="324" name="Google Shape;324;p31"/>
          <p:cNvPicPr preferRelativeResize="0"/>
          <p:nvPr/>
        </p:nvPicPr>
        <p:blipFill rotWithShape="1">
          <a:blip r:embed="rId6">
            <a:alphaModFix/>
          </a:blip>
          <a:srcRect/>
          <a:stretch/>
        </p:blipFill>
        <p:spPr>
          <a:xfrm>
            <a:off x="11496021" y="5966259"/>
            <a:ext cx="989212" cy="1325965"/>
          </a:xfrm>
          <a:prstGeom prst="rect">
            <a:avLst/>
          </a:prstGeom>
          <a:noFill/>
          <a:ln>
            <a:noFill/>
          </a:ln>
        </p:spPr>
      </p:pic>
      <p:pic>
        <p:nvPicPr>
          <p:cNvPr id="325" name="Google Shape;325;p31"/>
          <p:cNvPicPr preferRelativeResize="0"/>
          <p:nvPr/>
        </p:nvPicPr>
        <p:blipFill rotWithShape="1">
          <a:blip r:embed="rId7">
            <a:alphaModFix/>
          </a:blip>
          <a:srcRect/>
          <a:stretch/>
        </p:blipFill>
        <p:spPr>
          <a:xfrm rot="-1024072">
            <a:off x="1008094" y="-121186"/>
            <a:ext cx="1027277" cy="1093473"/>
          </a:xfrm>
          <a:prstGeom prst="rect">
            <a:avLst/>
          </a:prstGeom>
          <a:noFill/>
          <a:ln>
            <a:noFill/>
          </a:ln>
        </p:spPr>
      </p:pic>
      <p:pic>
        <p:nvPicPr>
          <p:cNvPr id="326" name="Google Shape;326;p31"/>
          <p:cNvPicPr preferRelativeResize="0"/>
          <p:nvPr/>
        </p:nvPicPr>
        <p:blipFill rotWithShape="1">
          <a:blip r:embed="rId8">
            <a:alphaModFix/>
          </a:blip>
          <a:srcRect/>
          <a:stretch/>
        </p:blipFill>
        <p:spPr>
          <a:xfrm rot="-603012">
            <a:off x="11398962" y="-104205"/>
            <a:ext cx="796759" cy="1142411"/>
          </a:xfrm>
          <a:prstGeom prst="rect">
            <a:avLst/>
          </a:prstGeom>
          <a:noFill/>
          <a:ln>
            <a:noFill/>
          </a:ln>
        </p:spPr>
      </p:pic>
      <p:sp>
        <p:nvSpPr>
          <p:cNvPr id="13" name="TextBox 12">
            <a:extLst>
              <a:ext uri="{FF2B5EF4-FFF2-40B4-BE49-F238E27FC236}">
                <a16:creationId xmlns:a16="http://schemas.microsoft.com/office/drawing/2014/main" id="{126676F4-BE1F-4F81-AC9A-B3B38F6FB85B}"/>
              </a:ext>
            </a:extLst>
          </p:cNvPr>
          <p:cNvSpPr txBox="1"/>
          <p:nvPr/>
        </p:nvSpPr>
        <p:spPr>
          <a:xfrm>
            <a:off x="1051560" y="1020452"/>
            <a:ext cx="10770326" cy="5693866"/>
          </a:xfrm>
          <a:prstGeom prst="rect">
            <a:avLst/>
          </a:prstGeom>
          <a:noFill/>
        </p:spPr>
        <p:txBody>
          <a:bodyPr wrap="square">
            <a:spAutoFit/>
          </a:bodyPr>
          <a:lstStyle/>
          <a:p>
            <a:pPr algn="just"/>
            <a:r>
              <a:rPr lang="en-ID" sz="1300">
                <a:solidFill>
                  <a:schemeClr val="bg1"/>
                </a:solidFill>
              </a:rPr>
              <a:t>1.Analisis Kebutuhan  </a:t>
            </a:r>
          </a:p>
          <a:p>
            <a:pPr algn="just"/>
            <a:r>
              <a:rPr lang="en-ID" sz="1300">
                <a:solidFill>
                  <a:schemeClr val="bg1"/>
                </a:solidFill>
              </a:rPr>
              <a:t>- Software dan hardware untuk mendukung pembuatan Aplikasi Penjualan Sayur Hidroponik Berbasis Mobile.</a:t>
            </a:r>
          </a:p>
          <a:p>
            <a:pPr algn="just"/>
            <a:r>
              <a:rPr lang="en-ID" sz="1300">
                <a:solidFill>
                  <a:schemeClr val="bg1"/>
                </a:solidFill>
              </a:rPr>
              <a:t>- Kebutuhan data mitra yang kemudian akan diolah dalam pembuatan Aplikasi Penjualan Sayur Hidroponik Berbasis Mobile.</a:t>
            </a:r>
          </a:p>
          <a:p>
            <a:pPr algn="just"/>
            <a:r>
              <a:rPr lang="en-ID" sz="1300">
                <a:solidFill>
                  <a:schemeClr val="bg1"/>
                </a:solidFill>
              </a:rPr>
              <a:t>- Mengumpulkan permasalahan-permasalahan yang ada di Penjualan Sayur.</a:t>
            </a:r>
          </a:p>
          <a:p>
            <a:pPr algn="just"/>
            <a:endParaRPr lang="en-ID" sz="1300">
              <a:solidFill>
                <a:schemeClr val="bg1"/>
              </a:solidFill>
            </a:endParaRPr>
          </a:p>
          <a:p>
            <a:pPr algn="just"/>
            <a:r>
              <a:rPr lang="en-ID" sz="1300">
                <a:solidFill>
                  <a:schemeClr val="bg1"/>
                </a:solidFill>
              </a:rPr>
              <a:t>2. Implementasi</a:t>
            </a:r>
          </a:p>
          <a:p>
            <a:pPr algn="just"/>
            <a:r>
              <a:rPr lang="en-ID" sz="1300">
                <a:solidFill>
                  <a:schemeClr val="bg1"/>
                </a:solidFill>
              </a:rPr>
              <a:t>Aplikasi Penjualan Sayur Hidroponik Berbasis Mobile. ini akan diimplementasikan pada Reang Hidroponik, untuk memudahkan dalam berbelanja sayuran, kapanpun dan dimanapun.</a:t>
            </a:r>
          </a:p>
          <a:p>
            <a:pPr algn="just"/>
            <a:r>
              <a:rPr lang="en-ID" sz="1300">
                <a:solidFill>
                  <a:schemeClr val="bg1"/>
                </a:solidFill>
              </a:rPr>
              <a:t> </a:t>
            </a:r>
          </a:p>
          <a:p>
            <a:pPr algn="just"/>
            <a:r>
              <a:rPr lang="en-ID" sz="1300">
                <a:solidFill>
                  <a:schemeClr val="bg1"/>
                </a:solidFill>
              </a:rPr>
              <a:t>3. Desain dan Spesifikasi</a:t>
            </a:r>
          </a:p>
          <a:p>
            <a:pPr algn="just"/>
            <a:r>
              <a:rPr lang="en-ID" sz="1300">
                <a:solidFill>
                  <a:schemeClr val="bg1"/>
                </a:solidFill>
              </a:rPr>
              <a:t>- Flowchart</a:t>
            </a:r>
          </a:p>
          <a:p>
            <a:pPr algn="just"/>
            <a:r>
              <a:rPr lang="en-ID" sz="1300">
                <a:solidFill>
                  <a:schemeClr val="bg1"/>
                </a:solidFill>
              </a:rPr>
              <a:t>- ERD</a:t>
            </a:r>
          </a:p>
          <a:p>
            <a:pPr algn="just"/>
            <a:r>
              <a:rPr lang="en-ID" sz="1300">
                <a:solidFill>
                  <a:schemeClr val="bg1"/>
                </a:solidFill>
              </a:rPr>
              <a:t>- Mockup</a:t>
            </a:r>
          </a:p>
          <a:p>
            <a:pPr algn="just"/>
            <a:r>
              <a:rPr lang="en-ID" sz="1300">
                <a:solidFill>
                  <a:schemeClr val="bg1"/>
                </a:solidFill>
              </a:rPr>
              <a:t>- Layout WEB</a:t>
            </a:r>
          </a:p>
          <a:p>
            <a:pPr algn="just"/>
            <a:r>
              <a:rPr lang="en-ID" sz="1300">
                <a:solidFill>
                  <a:schemeClr val="bg1"/>
                </a:solidFill>
              </a:rPr>
              <a:t>- Poster</a:t>
            </a:r>
          </a:p>
          <a:p>
            <a:pPr algn="just"/>
            <a:r>
              <a:rPr lang="en-ID" sz="1300">
                <a:solidFill>
                  <a:schemeClr val="bg1"/>
                </a:solidFill>
              </a:rPr>
              <a:t>- Banner</a:t>
            </a:r>
          </a:p>
          <a:p>
            <a:pPr algn="just"/>
            <a:endParaRPr lang="en-ID" sz="1300">
              <a:solidFill>
                <a:schemeClr val="bg1"/>
              </a:solidFill>
            </a:endParaRPr>
          </a:p>
          <a:p>
            <a:pPr algn="just"/>
            <a:r>
              <a:rPr lang="en-ID" sz="1300">
                <a:solidFill>
                  <a:schemeClr val="bg1"/>
                </a:solidFill>
              </a:rPr>
              <a:t>4. Testing</a:t>
            </a:r>
          </a:p>
          <a:p>
            <a:pPr algn="just"/>
            <a:r>
              <a:rPr lang="en-ID" sz="1300">
                <a:solidFill>
                  <a:schemeClr val="bg1"/>
                </a:solidFill>
              </a:rPr>
              <a:t>Testing dilakukan untuk pengujian aplikasi berserta sistemnya yang telah dibuat. Pengujian dilakukan pada perangkat PC dan Mobile device.</a:t>
            </a:r>
          </a:p>
          <a:p>
            <a:pPr algn="just"/>
            <a:endParaRPr lang="en-ID" sz="1300">
              <a:solidFill>
                <a:schemeClr val="bg1"/>
              </a:solidFill>
            </a:endParaRPr>
          </a:p>
          <a:p>
            <a:pPr algn="just"/>
            <a:r>
              <a:rPr lang="en-ID" sz="1300">
                <a:solidFill>
                  <a:schemeClr val="bg1"/>
                </a:solidFill>
              </a:rPr>
              <a:t>5. Integrasi</a:t>
            </a:r>
          </a:p>
          <a:p>
            <a:pPr algn="just"/>
            <a:r>
              <a:rPr lang="en-ID" sz="1300">
                <a:solidFill>
                  <a:schemeClr val="bg1"/>
                </a:solidFill>
              </a:rPr>
              <a:t>Aplikasi ini saling terintegrasi antara server dengan client, dimana server mengubah data informasi dan client mendapatkan data secara real-time dengan data yang saling berkaitan.</a:t>
            </a:r>
          </a:p>
          <a:p>
            <a:pPr algn="just"/>
            <a:endParaRPr lang="en-ID" sz="1300">
              <a:solidFill>
                <a:schemeClr val="bg1"/>
              </a:solidFill>
            </a:endParaRPr>
          </a:p>
          <a:p>
            <a:pPr algn="just"/>
            <a:r>
              <a:rPr lang="en-ID" sz="1300">
                <a:solidFill>
                  <a:schemeClr val="bg1"/>
                </a:solidFill>
              </a:rPr>
              <a:t>6. Perawatan</a:t>
            </a:r>
          </a:p>
          <a:p>
            <a:pPr algn="just"/>
            <a:r>
              <a:rPr lang="en-ID" sz="1300">
                <a:solidFill>
                  <a:schemeClr val="bg1"/>
                </a:solidFill>
              </a:rPr>
              <a:t>Perawatan pada Aplikasi Penjualan Sayur Hidroponik Berbasis Mobile dan sparepart handphone ini dilakukan dalam pembaruan aplikasi ini dan mencegah adanya kesalahan yang tidak terduga pada aplikasi.</a:t>
            </a:r>
          </a:p>
          <a:p>
            <a:pPr algn="just"/>
            <a:endParaRPr lang="en-ID" sz="1300">
              <a:solidFill>
                <a:schemeClr val="bg1"/>
              </a:solidFill>
            </a:endParaRPr>
          </a:p>
        </p:txBody>
      </p:sp>
    </p:spTree>
    <p:extLst>
      <p:ext uri="{BB962C8B-B14F-4D97-AF65-F5344CB8AC3E}">
        <p14:creationId xmlns:p14="http://schemas.microsoft.com/office/powerpoint/2010/main" val="153428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grpSp>
        <p:nvGrpSpPr>
          <p:cNvPr id="451" name="Google Shape;451;p37"/>
          <p:cNvGrpSpPr/>
          <p:nvPr/>
        </p:nvGrpSpPr>
        <p:grpSpPr>
          <a:xfrm>
            <a:off x="1643611" y="-247762"/>
            <a:ext cx="3275391" cy="6286418"/>
            <a:chOff x="1552879" y="-266157"/>
            <a:chExt cx="3500511" cy="6718488"/>
          </a:xfrm>
        </p:grpSpPr>
        <p:grpSp>
          <p:nvGrpSpPr>
            <p:cNvPr id="452" name="Google Shape;452;p37"/>
            <p:cNvGrpSpPr/>
            <p:nvPr/>
          </p:nvGrpSpPr>
          <p:grpSpPr>
            <a:xfrm>
              <a:off x="1552879" y="0"/>
              <a:ext cx="3500511" cy="6452331"/>
              <a:chOff x="4575724" y="-102366"/>
              <a:chExt cx="3044277" cy="4686274"/>
            </a:xfrm>
          </p:grpSpPr>
          <p:sp>
            <p:nvSpPr>
              <p:cNvPr id="453" name="Google Shape;453;p37"/>
              <p:cNvSpPr/>
              <p:nvPr/>
            </p:nvSpPr>
            <p:spPr>
              <a:xfrm rot="-5400000">
                <a:off x="4945629" y="1909537"/>
                <a:ext cx="2304465" cy="3044276"/>
              </a:xfrm>
              <a:prstGeom prst="chevron">
                <a:avLst>
                  <a:gd name="adj" fmla="val 50000"/>
                </a:avLst>
              </a:prstGeom>
              <a:solidFill>
                <a:srgbClr val="FE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54" name="Google Shape;454;p37"/>
              <p:cNvSpPr/>
              <p:nvPr/>
            </p:nvSpPr>
            <p:spPr>
              <a:xfrm>
                <a:off x="4575724" y="-102366"/>
                <a:ext cx="3044276" cy="3531366"/>
              </a:xfrm>
              <a:prstGeom prst="rect">
                <a:avLst/>
              </a:prstGeom>
              <a:solidFill>
                <a:srgbClr val="FE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55" name="Google Shape;455;p37"/>
            <p:cNvSpPr/>
            <p:nvPr/>
          </p:nvSpPr>
          <p:spPr>
            <a:xfrm>
              <a:off x="1752600" y="-266157"/>
              <a:ext cx="3102392" cy="6213737"/>
            </a:xfrm>
            <a:custGeom>
              <a:avLst/>
              <a:gdLst/>
              <a:ahLst/>
              <a:cxnLst/>
              <a:rect l="l" t="t" r="r" b="b"/>
              <a:pathLst>
                <a:path w="3500511" h="7011124" extrusionOk="0">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w="12700" cap="flat" cmpd="sng">
              <a:solidFill>
                <a:schemeClr val="lt1"/>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56" name="Google Shape;456;p37"/>
          <p:cNvGrpSpPr/>
          <p:nvPr/>
        </p:nvGrpSpPr>
        <p:grpSpPr>
          <a:xfrm>
            <a:off x="1535344" y="922639"/>
            <a:ext cx="3500508" cy="3531365"/>
            <a:chOff x="833978" y="2114651"/>
            <a:chExt cx="2650099" cy="2673459"/>
          </a:xfrm>
        </p:grpSpPr>
        <p:pic>
          <p:nvPicPr>
            <p:cNvPr id="457" name="Google Shape;457;p37"/>
            <p:cNvPicPr preferRelativeResize="0"/>
            <p:nvPr/>
          </p:nvPicPr>
          <p:blipFill rotWithShape="1">
            <a:blip r:embed="rId3">
              <a:alphaModFix/>
            </a:blip>
            <a:srcRect/>
            <a:stretch/>
          </p:blipFill>
          <p:spPr>
            <a:xfrm>
              <a:off x="1283920" y="2579521"/>
              <a:ext cx="1743718" cy="1744621"/>
            </a:xfrm>
            <a:prstGeom prst="rect">
              <a:avLst/>
            </a:prstGeom>
            <a:noFill/>
            <a:ln>
              <a:noFill/>
            </a:ln>
          </p:spPr>
        </p:pic>
        <p:pic>
          <p:nvPicPr>
            <p:cNvPr id="458" name="Google Shape;458;p37"/>
            <p:cNvPicPr preferRelativeResize="0"/>
            <p:nvPr/>
          </p:nvPicPr>
          <p:blipFill rotWithShape="1">
            <a:blip r:embed="rId4">
              <a:alphaModFix/>
            </a:blip>
            <a:srcRect/>
            <a:stretch/>
          </p:blipFill>
          <p:spPr>
            <a:xfrm rot="1784563">
              <a:off x="1199258" y="2460226"/>
              <a:ext cx="1919539" cy="1982310"/>
            </a:xfrm>
            <a:prstGeom prst="rect">
              <a:avLst/>
            </a:prstGeom>
            <a:noFill/>
            <a:ln>
              <a:noFill/>
            </a:ln>
          </p:spPr>
        </p:pic>
      </p:grpSp>
      <p:sp>
        <p:nvSpPr>
          <p:cNvPr id="459" name="Google Shape;459;p37"/>
          <p:cNvSpPr/>
          <p:nvPr/>
        </p:nvSpPr>
        <p:spPr>
          <a:xfrm>
            <a:off x="5208846" y="2684240"/>
            <a:ext cx="6429537" cy="498614"/>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Microsoft Yahei"/>
                <a:ea typeface="Microsoft Yahei"/>
                <a:cs typeface="Microsoft Yahei"/>
                <a:sym typeface="Microsoft Yahei"/>
              </a:rPr>
              <a:t>RENCANA KEGIATAN</a:t>
            </a:r>
            <a:endParaRPr sz="4400">
              <a:solidFill>
                <a:schemeClr val="lt1"/>
              </a:solidFill>
              <a:latin typeface="Microsoft Yahei"/>
              <a:ea typeface="Microsoft Yahei"/>
              <a:cs typeface="Microsoft Yahei"/>
              <a:sym typeface="Microsoft Yahei"/>
            </a:endParaRPr>
          </a:p>
        </p:txBody>
      </p:sp>
      <p:sp>
        <p:nvSpPr>
          <p:cNvPr id="460" name="Google Shape;460;p37"/>
          <p:cNvSpPr/>
          <p:nvPr/>
        </p:nvSpPr>
        <p:spPr>
          <a:xfrm>
            <a:off x="2512409" y="1915656"/>
            <a:ext cx="1546378" cy="1545333"/>
          </a:xfrm>
          <a:prstGeom prst="ellipse">
            <a:avLst/>
          </a:prstGeom>
          <a:noFill/>
          <a:ln w="12700" cap="flat" cmpd="sng">
            <a:solidFill>
              <a:schemeClr val="lt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6000">
                <a:solidFill>
                  <a:schemeClr val="lt1"/>
                </a:solidFill>
                <a:latin typeface="Microsoft Yahei"/>
                <a:ea typeface="Microsoft Yahei"/>
                <a:cs typeface="Microsoft Yahei"/>
                <a:sym typeface="Microsoft Yahei"/>
              </a:rPr>
              <a:t>4</a:t>
            </a:r>
            <a:endParaRPr sz="6000">
              <a:solidFill>
                <a:schemeClr val="lt1"/>
              </a:solidFill>
              <a:latin typeface="Microsoft Yahei"/>
              <a:ea typeface="Microsoft Yahei"/>
              <a:cs typeface="Microsoft Yahei"/>
              <a:sym typeface="Microsoft Yahei"/>
            </a:endParaRPr>
          </a:p>
        </p:txBody>
      </p:sp>
      <p:cxnSp>
        <p:nvCxnSpPr>
          <p:cNvPr id="461" name="Google Shape;461;p37"/>
          <p:cNvCxnSpPr/>
          <p:nvPr/>
        </p:nvCxnSpPr>
        <p:spPr>
          <a:xfrm>
            <a:off x="5539883" y="3333128"/>
            <a:ext cx="4686300" cy="0"/>
          </a:xfrm>
          <a:prstGeom prst="straightConnector1">
            <a:avLst/>
          </a:prstGeom>
          <a:noFill/>
          <a:ln w="9525" cap="flat" cmpd="sng">
            <a:solidFill>
              <a:srgbClr val="FE3636"/>
            </a:solidFill>
            <a:prstDash val="solid"/>
            <a:miter lim="800000"/>
            <a:headEnd type="none" w="sm" len="sm"/>
            <a:tailEnd type="none" w="sm" len="sm"/>
          </a:ln>
        </p:spPr>
      </p:cxnSp>
      <p:sp>
        <p:nvSpPr>
          <p:cNvPr id="462" name="Google Shape;462;p37"/>
          <p:cNvSpPr/>
          <p:nvPr/>
        </p:nvSpPr>
        <p:spPr>
          <a:xfrm>
            <a:off x="5436128" y="3381010"/>
            <a:ext cx="494460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Microsoft Yahei"/>
                <a:ea typeface="Microsoft Yahei"/>
                <a:cs typeface="Microsoft Yahei"/>
                <a:sym typeface="Microsoft Yahei"/>
              </a:rPr>
              <a:t>VMART</a:t>
            </a:r>
            <a:endParaRPr sz="2400">
              <a:solidFill>
                <a:schemeClr val="lt1"/>
              </a:solidFill>
              <a:latin typeface="Arial"/>
              <a:ea typeface="Arial"/>
              <a:cs typeface="Arial"/>
              <a:sym typeface="Arial"/>
            </a:endParaRPr>
          </a:p>
        </p:txBody>
      </p:sp>
      <p:pic>
        <p:nvPicPr>
          <p:cNvPr id="463" name="Google Shape;463;p37"/>
          <p:cNvPicPr preferRelativeResize="0"/>
          <p:nvPr/>
        </p:nvPicPr>
        <p:blipFill rotWithShape="1">
          <a:blip r:embed="rId5">
            <a:alphaModFix/>
          </a:blip>
          <a:srcRect/>
          <a:stretch/>
        </p:blipFill>
        <p:spPr>
          <a:xfrm>
            <a:off x="7883033" y="4791772"/>
            <a:ext cx="1679503" cy="1814079"/>
          </a:xfrm>
          <a:prstGeom prst="rect">
            <a:avLst/>
          </a:prstGeom>
          <a:noFill/>
          <a:ln>
            <a:noFill/>
          </a:ln>
        </p:spPr>
      </p:pic>
      <p:pic>
        <p:nvPicPr>
          <p:cNvPr id="464" name="Google Shape;464;p37"/>
          <p:cNvPicPr preferRelativeResize="0"/>
          <p:nvPr/>
        </p:nvPicPr>
        <p:blipFill rotWithShape="1">
          <a:blip r:embed="rId6">
            <a:alphaModFix/>
          </a:blip>
          <a:srcRect/>
          <a:stretch/>
        </p:blipFill>
        <p:spPr>
          <a:xfrm>
            <a:off x="5035853" y="6007242"/>
            <a:ext cx="846542" cy="569033"/>
          </a:xfrm>
          <a:prstGeom prst="rect">
            <a:avLst/>
          </a:prstGeom>
          <a:noFill/>
          <a:ln>
            <a:noFill/>
          </a:ln>
        </p:spPr>
      </p:pic>
      <p:pic>
        <p:nvPicPr>
          <p:cNvPr id="465" name="Google Shape;465;p37"/>
          <p:cNvPicPr preferRelativeResize="0"/>
          <p:nvPr/>
        </p:nvPicPr>
        <p:blipFill rotWithShape="1">
          <a:blip r:embed="rId7">
            <a:alphaModFix/>
          </a:blip>
          <a:srcRect/>
          <a:stretch/>
        </p:blipFill>
        <p:spPr>
          <a:xfrm>
            <a:off x="272851" y="861866"/>
            <a:ext cx="877751" cy="1283945"/>
          </a:xfrm>
          <a:prstGeom prst="rect">
            <a:avLst/>
          </a:prstGeom>
          <a:noFill/>
          <a:ln>
            <a:noFill/>
          </a:ln>
        </p:spPr>
      </p:pic>
      <p:pic>
        <p:nvPicPr>
          <p:cNvPr id="466" name="Google Shape;466;p37"/>
          <p:cNvPicPr preferRelativeResize="0"/>
          <p:nvPr/>
        </p:nvPicPr>
        <p:blipFill rotWithShape="1">
          <a:blip r:embed="rId8">
            <a:alphaModFix/>
          </a:blip>
          <a:srcRect/>
          <a:stretch/>
        </p:blipFill>
        <p:spPr>
          <a:xfrm>
            <a:off x="8545837" y="1130490"/>
            <a:ext cx="1062442" cy="1129043"/>
          </a:xfrm>
          <a:prstGeom prst="rect">
            <a:avLst/>
          </a:prstGeom>
          <a:noFill/>
          <a:ln>
            <a:noFill/>
          </a:ln>
        </p:spPr>
      </p:pic>
      <p:pic>
        <p:nvPicPr>
          <p:cNvPr id="467" name="Google Shape;467;p37"/>
          <p:cNvPicPr preferRelativeResize="0"/>
          <p:nvPr/>
        </p:nvPicPr>
        <p:blipFill rotWithShape="1">
          <a:blip r:embed="rId9">
            <a:alphaModFix/>
          </a:blip>
          <a:srcRect/>
          <a:stretch/>
        </p:blipFill>
        <p:spPr>
          <a:xfrm>
            <a:off x="10052305" y="5024758"/>
            <a:ext cx="1868150" cy="1814079"/>
          </a:xfrm>
          <a:prstGeom prst="rect">
            <a:avLst/>
          </a:prstGeom>
          <a:noFill/>
          <a:ln>
            <a:noFill/>
          </a:ln>
        </p:spPr>
      </p:pic>
      <p:pic>
        <p:nvPicPr>
          <p:cNvPr id="468" name="Google Shape;468;p37"/>
          <p:cNvPicPr preferRelativeResize="0"/>
          <p:nvPr/>
        </p:nvPicPr>
        <p:blipFill rotWithShape="1">
          <a:blip r:embed="rId10">
            <a:alphaModFix/>
          </a:blip>
          <a:srcRect/>
          <a:stretch/>
        </p:blipFill>
        <p:spPr>
          <a:xfrm>
            <a:off x="5882395" y="1032733"/>
            <a:ext cx="695424" cy="753889"/>
          </a:xfrm>
          <a:prstGeom prst="rect">
            <a:avLst/>
          </a:prstGeom>
          <a:noFill/>
          <a:ln>
            <a:noFill/>
          </a:ln>
        </p:spPr>
      </p:pic>
      <p:pic>
        <p:nvPicPr>
          <p:cNvPr id="469" name="Google Shape;469;p37"/>
          <p:cNvPicPr preferRelativeResize="0"/>
          <p:nvPr/>
        </p:nvPicPr>
        <p:blipFill rotWithShape="1">
          <a:blip r:embed="rId11">
            <a:alphaModFix/>
          </a:blip>
          <a:srcRect/>
          <a:stretch/>
        </p:blipFill>
        <p:spPr>
          <a:xfrm>
            <a:off x="5113567" y="4207809"/>
            <a:ext cx="1165890" cy="1049993"/>
          </a:xfrm>
          <a:prstGeom prst="rect">
            <a:avLst/>
          </a:prstGeom>
          <a:noFill/>
          <a:ln>
            <a:noFill/>
          </a:ln>
        </p:spPr>
      </p:pic>
      <p:pic>
        <p:nvPicPr>
          <p:cNvPr id="470" name="Google Shape;470;p37"/>
          <p:cNvPicPr preferRelativeResize="0"/>
          <p:nvPr/>
        </p:nvPicPr>
        <p:blipFill rotWithShape="1">
          <a:blip r:embed="rId12">
            <a:alphaModFix/>
          </a:blip>
          <a:srcRect/>
          <a:stretch/>
        </p:blipFill>
        <p:spPr>
          <a:xfrm>
            <a:off x="10856707" y="336173"/>
            <a:ext cx="1062442" cy="1600422"/>
          </a:xfrm>
          <a:prstGeom prst="rect">
            <a:avLst/>
          </a:prstGeom>
          <a:noFill/>
          <a:ln>
            <a:noFill/>
          </a:ln>
        </p:spPr>
      </p:pic>
      <p:pic>
        <p:nvPicPr>
          <p:cNvPr id="471" name="Google Shape;471;p37"/>
          <p:cNvPicPr preferRelativeResize="0"/>
          <p:nvPr/>
        </p:nvPicPr>
        <p:blipFill rotWithShape="1">
          <a:blip r:embed="rId13">
            <a:alphaModFix/>
          </a:blip>
          <a:srcRect/>
          <a:stretch/>
        </p:blipFill>
        <p:spPr>
          <a:xfrm>
            <a:off x="40036" y="4738767"/>
            <a:ext cx="1249398" cy="21192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60"/>
                                        </p:tgtEl>
                                        <p:attrNameLst>
                                          <p:attrName>style.visibility</p:attrName>
                                        </p:attrNameLst>
                                      </p:cBhvr>
                                      <p:to>
                                        <p:strVal val="visible"/>
                                      </p:to>
                                    </p:set>
                                    <p:anim calcmode="lin" valueType="num">
                                      <p:cBhvr additive="base">
                                        <p:cTn id="7" dur="500"/>
                                        <p:tgtEl>
                                          <p:spTgt spid="460"/>
                                        </p:tgtEl>
                                        <p:attrNameLst>
                                          <p:attrName>ppt_w</p:attrName>
                                        </p:attrNameLst>
                                      </p:cBhvr>
                                      <p:tavLst>
                                        <p:tav tm="0">
                                          <p:val>
                                            <p:strVal val="0"/>
                                          </p:val>
                                        </p:tav>
                                        <p:tav tm="100000">
                                          <p:val>
                                            <p:strVal val="#ppt_w"/>
                                          </p:val>
                                        </p:tav>
                                      </p:tavLst>
                                    </p:anim>
                                    <p:anim calcmode="lin" valueType="num">
                                      <p:cBhvr additive="base">
                                        <p:cTn id="8" dur="500"/>
                                        <p:tgtEl>
                                          <p:spTgt spid="460"/>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59"/>
                                        </p:tgtEl>
                                        <p:attrNameLst>
                                          <p:attrName>style.visibility</p:attrName>
                                        </p:attrNameLst>
                                      </p:cBhvr>
                                      <p:to>
                                        <p:strVal val="visible"/>
                                      </p:to>
                                    </p:set>
                                    <p:animEffect transition="in" filter="fade">
                                      <p:cBhvr>
                                        <p:cTn id="12" dur="500"/>
                                        <p:tgtEl>
                                          <p:spTgt spid="459"/>
                                        </p:tgtEl>
                                      </p:cBhvr>
                                    </p:animEffect>
                                  </p:childTnLst>
                                </p:cTn>
                              </p:par>
                              <p:par>
                                <p:cTn id="13" presetID="10" presetClass="entr" presetSubtype="0" fill="hold" nodeType="withEffect">
                                  <p:stCondLst>
                                    <p:cond delay="500"/>
                                  </p:stCondLst>
                                  <p:childTnLst>
                                    <p:set>
                                      <p:cBhvr>
                                        <p:cTn id="14" dur="1" fill="hold">
                                          <p:stCondLst>
                                            <p:cond delay="0"/>
                                          </p:stCondLst>
                                        </p:cTn>
                                        <p:tgtEl>
                                          <p:spTgt spid="461"/>
                                        </p:tgtEl>
                                        <p:attrNameLst>
                                          <p:attrName>style.visibility</p:attrName>
                                        </p:attrNameLst>
                                      </p:cBhvr>
                                      <p:to>
                                        <p:strVal val="visible"/>
                                      </p:to>
                                    </p:set>
                                    <p:animEffect transition="in" filter="fade">
                                      <p:cBhvr>
                                        <p:cTn id="15" dur="500"/>
                                        <p:tgtEl>
                                          <p:spTgt spid="461"/>
                                        </p:tgtEl>
                                      </p:cBhvr>
                                    </p:animEffect>
                                  </p:childTnLst>
                                </p:cTn>
                              </p:par>
                              <p:par>
                                <p:cTn id="16" presetID="10" presetClass="entr" presetSubtype="0" fill="hold" nodeType="withEffect">
                                  <p:stCondLst>
                                    <p:cond delay="500"/>
                                  </p:stCondLst>
                                  <p:childTnLst>
                                    <p:set>
                                      <p:cBhvr>
                                        <p:cTn id="17" dur="1" fill="hold">
                                          <p:stCondLst>
                                            <p:cond delay="0"/>
                                          </p:stCondLst>
                                        </p:cTn>
                                        <p:tgtEl>
                                          <p:spTgt spid="462"/>
                                        </p:tgtEl>
                                        <p:attrNameLst>
                                          <p:attrName>style.visibility</p:attrName>
                                        </p:attrNameLst>
                                      </p:cBhvr>
                                      <p:to>
                                        <p:strVal val="visible"/>
                                      </p:to>
                                    </p:set>
                                    <p:animEffect transition="in" filter="fade">
                                      <p:cBhvr>
                                        <p:cTn id="18" dur="5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6"/>
          <p:cNvSpPr/>
          <p:nvPr/>
        </p:nvSpPr>
        <p:spPr>
          <a:xfrm>
            <a:off x="927837" y="984395"/>
            <a:ext cx="10699100" cy="936215"/>
          </a:xfrm>
          <a:prstGeom prst="rect">
            <a:avLst/>
          </a:prstGeom>
          <a:noFill/>
          <a:ln>
            <a:noFill/>
          </a:ln>
        </p:spPr>
        <p:txBody>
          <a:bodyPr spcFirstLastPara="1" wrap="square" lIns="91425" tIns="45700" rIns="91425" bIns="45700" anchor="t" anchorCtr="0">
            <a:noAutofit/>
          </a:bodyPr>
          <a:lstStyle/>
          <a:p>
            <a:pPr marL="0" marR="972185"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FFFFFF"/>
                </a:solidFill>
                <a:effectLst/>
                <a:uLnTx/>
                <a:uFillTx/>
                <a:latin typeface="Calibri"/>
                <a:ea typeface="Calibri"/>
                <a:cs typeface="Calibri"/>
                <a:sym typeface="Calibri"/>
              </a:rPr>
              <a:t>	Untuk menyelesaikan Aplikasi Penjualan Sayur Hidroponik Berbasis Mobile Digital ini diperlukan waktu kurang lebih 4 bulan. Dimana rincian jadwal kerja pembuatan aplikasi ini dapat dilihat pada tabel estimasi kerja berikut: </a:t>
            </a:r>
          </a:p>
        </p:txBody>
      </p:sp>
      <p:cxnSp>
        <p:nvCxnSpPr>
          <p:cNvPr id="433" name="Google Shape;433;p36"/>
          <p:cNvCxnSpPr/>
          <p:nvPr/>
        </p:nvCxnSpPr>
        <p:spPr>
          <a:xfrm>
            <a:off x="3633379" y="718953"/>
            <a:ext cx="4164340" cy="0"/>
          </a:xfrm>
          <a:prstGeom prst="straightConnector1">
            <a:avLst/>
          </a:prstGeom>
          <a:noFill/>
          <a:ln w="9525" cap="flat" cmpd="sng">
            <a:solidFill>
              <a:srgbClr val="FE3636"/>
            </a:solidFill>
            <a:prstDash val="solid"/>
            <a:miter lim="800000"/>
            <a:headEnd type="none" w="sm" len="sm"/>
            <a:tailEnd type="none" w="sm" len="sm"/>
          </a:ln>
        </p:spPr>
      </p:cxnSp>
      <p:sp>
        <p:nvSpPr>
          <p:cNvPr id="434" name="Google Shape;434;p36"/>
          <p:cNvSpPr/>
          <p:nvPr/>
        </p:nvSpPr>
        <p:spPr>
          <a:xfrm>
            <a:off x="4826726" y="284421"/>
            <a:ext cx="1959428" cy="255925"/>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rgbClr val="FFFFFF"/>
                </a:solidFill>
                <a:latin typeface="Microsoft Yahei"/>
                <a:ea typeface="Microsoft Yahei"/>
                <a:cs typeface="Microsoft Yahei"/>
                <a:sym typeface="Microsoft Yahei"/>
              </a:rPr>
              <a:t>JADWAL KEGIATAN</a:t>
            </a:r>
            <a:endParaRPr kumimoji="0" sz="1400" b="0" i="0" u="none" strike="noStrike" kern="0" cap="none" spc="0" normalizeH="0" baseline="0" noProof="0">
              <a:ln>
                <a:noFill/>
              </a:ln>
              <a:solidFill>
                <a:srgbClr val="FFFFFF"/>
              </a:solidFill>
              <a:effectLst/>
              <a:uLnTx/>
              <a:uFillTx/>
              <a:latin typeface="Microsoft Yahei"/>
              <a:ea typeface="Microsoft Yahei"/>
              <a:cs typeface="Microsoft Yahei"/>
              <a:sym typeface="Microsoft Yahei"/>
            </a:endParaRPr>
          </a:p>
        </p:txBody>
      </p:sp>
      <p:pic>
        <p:nvPicPr>
          <p:cNvPr id="435" name="Google Shape;435;p36"/>
          <p:cNvPicPr preferRelativeResize="0"/>
          <p:nvPr/>
        </p:nvPicPr>
        <p:blipFill rotWithShape="1">
          <a:blip r:embed="rId3">
            <a:alphaModFix/>
          </a:blip>
          <a:srcRect/>
          <a:stretch/>
        </p:blipFill>
        <p:spPr>
          <a:xfrm rot="-2136100">
            <a:off x="2376439" y="-23095"/>
            <a:ext cx="759121" cy="1287623"/>
          </a:xfrm>
          <a:prstGeom prst="rect">
            <a:avLst/>
          </a:prstGeom>
          <a:noFill/>
          <a:ln>
            <a:noFill/>
          </a:ln>
        </p:spPr>
      </p:pic>
      <p:pic>
        <p:nvPicPr>
          <p:cNvPr id="436" name="Google Shape;436;p36"/>
          <p:cNvPicPr preferRelativeResize="0"/>
          <p:nvPr/>
        </p:nvPicPr>
        <p:blipFill rotWithShape="1">
          <a:blip r:embed="rId4">
            <a:alphaModFix/>
          </a:blip>
          <a:srcRect/>
          <a:stretch/>
        </p:blipFill>
        <p:spPr>
          <a:xfrm>
            <a:off x="10303510" y="4590541"/>
            <a:ext cx="1575198" cy="1701416"/>
          </a:xfrm>
          <a:prstGeom prst="rect">
            <a:avLst/>
          </a:prstGeom>
          <a:noFill/>
          <a:ln>
            <a:noFill/>
          </a:ln>
        </p:spPr>
      </p:pic>
      <p:pic>
        <p:nvPicPr>
          <p:cNvPr id="437" name="Google Shape;437;p36"/>
          <p:cNvPicPr preferRelativeResize="0"/>
          <p:nvPr/>
        </p:nvPicPr>
        <p:blipFill rotWithShape="1">
          <a:blip r:embed="rId5">
            <a:alphaModFix/>
          </a:blip>
          <a:srcRect/>
          <a:stretch/>
        </p:blipFill>
        <p:spPr>
          <a:xfrm flipH="1">
            <a:off x="-106310" y="6291957"/>
            <a:ext cx="1575197" cy="1058824"/>
          </a:xfrm>
          <a:prstGeom prst="rect">
            <a:avLst/>
          </a:prstGeom>
          <a:noFill/>
          <a:ln>
            <a:noFill/>
          </a:ln>
        </p:spPr>
      </p:pic>
      <p:pic>
        <p:nvPicPr>
          <p:cNvPr id="438" name="Google Shape;438;p36"/>
          <p:cNvPicPr preferRelativeResize="0"/>
          <p:nvPr/>
        </p:nvPicPr>
        <p:blipFill rotWithShape="1">
          <a:blip r:embed="rId6">
            <a:alphaModFix/>
          </a:blip>
          <a:srcRect/>
          <a:stretch/>
        </p:blipFill>
        <p:spPr>
          <a:xfrm>
            <a:off x="241195" y="88204"/>
            <a:ext cx="824433" cy="1205953"/>
          </a:xfrm>
          <a:prstGeom prst="rect">
            <a:avLst/>
          </a:prstGeom>
          <a:noFill/>
          <a:ln>
            <a:noFill/>
          </a:ln>
        </p:spPr>
      </p:pic>
      <p:pic>
        <p:nvPicPr>
          <p:cNvPr id="439" name="Google Shape;439;p36"/>
          <p:cNvPicPr preferRelativeResize="0"/>
          <p:nvPr/>
        </p:nvPicPr>
        <p:blipFill rotWithShape="1">
          <a:blip r:embed="rId7">
            <a:alphaModFix/>
          </a:blip>
          <a:srcRect/>
          <a:stretch/>
        </p:blipFill>
        <p:spPr>
          <a:xfrm>
            <a:off x="9846310" y="88204"/>
            <a:ext cx="914400" cy="971720"/>
          </a:xfrm>
          <a:prstGeom prst="rect">
            <a:avLst/>
          </a:prstGeom>
          <a:noFill/>
          <a:ln>
            <a:noFill/>
          </a:ln>
        </p:spPr>
      </p:pic>
      <p:pic>
        <p:nvPicPr>
          <p:cNvPr id="440" name="Google Shape;440;p36"/>
          <p:cNvPicPr preferRelativeResize="0"/>
          <p:nvPr/>
        </p:nvPicPr>
        <p:blipFill rotWithShape="1">
          <a:blip r:embed="rId8">
            <a:alphaModFix/>
          </a:blip>
          <a:srcRect/>
          <a:stretch/>
        </p:blipFill>
        <p:spPr>
          <a:xfrm>
            <a:off x="-61374" y="5441249"/>
            <a:ext cx="989211" cy="1106277"/>
          </a:xfrm>
          <a:prstGeom prst="rect">
            <a:avLst/>
          </a:prstGeom>
          <a:noFill/>
          <a:ln>
            <a:noFill/>
          </a:ln>
        </p:spPr>
      </p:pic>
      <p:pic>
        <p:nvPicPr>
          <p:cNvPr id="441" name="Google Shape;441;p36"/>
          <p:cNvPicPr preferRelativeResize="0"/>
          <p:nvPr/>
        </p:nvPicPr>
        <p:blipFill rotWithShape="1">
          <a:blip r:embed="rId9">
            <a:alphaModFix/>
          </a:blip>
          <a:srcRect/>
          <a:stretch/>
        </p:blipFill>
        <p:spPr>
          <a:xfrm>
            <a:off x="11211049" y="603147"/>
            <a:ext cx="667659" cy="762003"/>
          </a:xfrm>
          <a:prstGeom prst="rect">
            <a:avLst/>
          </a:prstGeom>
          <a:noFill/>
          <a:ln>
            <a:noFill/>
          </a:ln>
        </p:spPr>
      </p:pic>
      <p:pic>
        <p:nvPicPr>
          <p:cNvPr id="442" name="Google Shape;442;p36"/>
          <p:cNvPicPr preferRelativeResize="0"/>
          <p:nvPr/>
        </p:nvPicPr>
        <p:blipFill rotWithShape="1">
          <a:blip r:embed="rId10">
            <a:alphaModFix/>
          </a:blip>
          <a:srcRect/>
          <a:stretch/>
        </p:blipFill>
        <p:spPr>
          <a:xfrm>
            <a:off x="11384102" y="5649354"/>
            <a:ext cx="989212" cy="1325965"/>
          </a:xfrm>
          <a:prstGeom prst="rect">
            <a:avLst/>
          </a:prstGeom>
          <a:noFill/>
          <a:ln>
            <a:noFill/>
          </a:ln>
        </p:spPr>
      </p:pic>
      <p:pic>
        <p:nvPicPr>
          <p:cNvPr id="7" name="Picture 6">
            <a:extLst>
              <a:ext uri="{FF2B5EF4-FFF2-40B4-BE49-F238E27FC236}">
                <a16:creationId xmlns:a16="http://schemas.microsoft.com/office/drawing/2014/main" id="{75A7064D-CA98-4E59-BA07-8C6A8A01B987}"/>
              </a:ext>
            </a:extLst>
          </p:cNvPr>
          <p:cNvPicPr>
            <a:picLocks noChangeAspect="1"/>
          </p:cNvPicPr>
          <p:nvPr/>
        </p:nvPicPr>
        <p:blipFill rotWithShape="1">
          <a:blip r:embed="rId11"/>
          <a:srcRect t="812" b="1"/>
          <a:stretch/>
        </p:blipFill>
        <p:spPr>
          <a:xfrm>
            <a:off x="1234441" y="1979023"/>
            <a:ext cx="8934994" cy="4657719"/>
          </a:xfrm>
          <a:prstGeom prst="rect">
            <a:avLst/>
          </a:prstGeom>
        </p:spPr>
      </p:pic>
    </p:spTree>
    <p:extLst>
      <p:ext uri="{BB962C8B-B14F-4D97-AF65-F5344CB8AC3E}">
        <p14:creationId xmlns:p14="http://schemas.microsoft.com/office/powerpoint/2010/main" val="337236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5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grpSp>
        <p:nvGrpSpPr>
          <p:cNvPr id="494" name="Google Shape;494;p39"/>
          <p:cNvGrpSpPr/>
          <p:nvPr/>
        </p:nvGrpSpPr>
        <p:grpSpPr>
          <a:xfrm>
            <a:off x="1643611" y="-247762"/>
            <a:ext cx="3275391" cy="6286418"/>
            <a:chOff x="1552879" y="-266157"/>
            <a:chExt cx="3500511" cy="6718488"/>
          </a:xfrm>
        </p:grpSpPr>
        <p:grpSp>
          <p:nvGrpSpPr>
            <p:cNvPr id="495" name="Google Shape;495;p39"/>
            <p:cNvGrpSpPr/>
            <p:nvPr/>
          </p:nvGrpSpPr>
          <p:grpSpPr>
            <a:xfrm>
              <a:off x="1552879" y="0"/>
              <a:ext cx="3500511" cy="6452331"/>
              <a:chOff x="4575724" y="-102366"/>
              <a:chExt cx="3044277" cy="4686274"/>
            </a:xfrm>
          </p:grpSpPr>
          <p:sp>
            <p:nvSpPr>
              <p:cNvPr id="496" name="Google Shape;496;p39"/>
              <p:cNvSpPr/>
              <p:nvPr/>
            </p:nvSpPr>
            <p:spPr>
              <a:xfrm rot="-5400000">
                <a:off x="4945629" y="1909537"/>
                <a:ext cx="2304465" cy="3044276"/>
              </a:xfrm>
              <a:prstGeom prst="chevron">
                <a:avLst>
                  <a:gd name="adj" fmla="val 50000"/>
                </a:avLst>
              </a:prstGeom>
              <a:solidFill>
                <a:srgbClr val="FE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p39"/>
              <p:cNvSpPr/>
              <p:nvPr/>
            </p:nvSpPr>
            <p:spPr>
              <a:xfrm>
                <a:off x="4575724" y="-102366"/>
                <a:ext cx="3044276" cy="3531366"/>
              </a:xfrm>
              <a:prstGeom prst="rect">
                <a:avLst/>
              </a:prstGeom>
              <a:solidFill>
                <a:srgbClr val="FE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98" name="Google Shape;498;p39"/>
            <p:cNvSpPr/>
            <p:nvPr/>
          </p:nvSpPr>
          <p:spPr>
            <a:xfrm>
              <a:off x="1752600" y="-266157"/>
              <a:ext cx="3102392" cy="6213737"/>
            </a:xfrm>
            <a:custGeom>
              <a:avLst/>
              <a:gdLst/>
              <a:ahLst/>
              <a:cxnLst/>
              <a:rect l="l" t="t" r="r" b="b"/>
              <a:pathLst>
                <a:path w="3500511" h="7011124" extrusionOk="0">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w="12700" cap="flat" cmpd="sng">
              <a:solidFill>
                <a:schemeClr val="lt1"/>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499" name="Google Shape;499;p39"/>
          <p:cNvGrpSpPr/>
          <p:nvPr/>
        </p:nvGrpSpPr>
        <p:grpSpPr>
          <a:xfrm>
            <a:off x="1535344" y="922639"/>
            <a:ext cx="3500508" cy="3531365"/>
            <a:chOff x="833978" y="2114651"/>
            <a:chExt cx="2650099" cy="2673459"/>
          </a:xfrm>
        </p:grpSpPr>
        <p:pic>
          <p:nvPicPr>
            <p:cNvPr id="500" name="Google Shape;500;p39"/>
            <p:cNvPicPr preferRelativeResize="0"/>
            <p:nvPr/>
          </p:nvPicPr>
          <p:blipFill rotWithShape="1">
            <a:blip r:embed="rId3">
              <a:alphaModFix/>
            </a:blip>
            <a:srcRect/>
            <a:stretch/>
          </p:blipFill>
          <p:spPr>
            <a:xfrm>
              <a:off x="1283920" y="2579521"/>
              <a:ext cx="1743718" cy="1744621"/>
            </a:xfrm>
            <a:prstGeom prst="rect">
              <a:avLst/>
            </a:prstGeom>
            <a:noFill/>
            <a:ln>
              <a:noFill/>
            </a:ln>
          </p:spPr>
        </p:pic>
        <p:pic>
          <p:nvPicPr>
            <p:cNvPr id="501" name="Google Shape;501;p39"/>
            <p:cNvPicPr preferRelativeResize="0"/>
            <p:nvPr/>
          </p:nvPicPr>
          <p:blipFill rotWithShape="1">
            <a:blip r:embed="rId4">
              <a:alphaModFix/>
            </a:blip>
            <a:srcRect/>
            <a:stretch/>
          </p:blipFill>
          <p:spPr>
            <a:xfrm rot="1784563">
              <a:off x="1199258" y="2460226"/>
              <a:ext cx="1919539" cy="1982310"/>
            </a:xfrm>
            <a:prstGeom prst="rect">
              <a:avLst/>
            </a:prstGeom>
            <a:noFill/>
            <a:ln>
              <a:noFill/>
            </a:ln>
          </p:spPr>
        </p:pic>
      </p:grpSp>
      <p:sp>
        <p:nvSpPr>
          <p:cNvPr id="502" name="Google Shape;502;p39"/>
          <p:cNvSpPr/>
          <p:nvPr/>
        </p:nvSpPr>
        <p:spPr>
          <a:xfrm>
            <a:off x="5208847" y="2684240"/>
            <a:ext cx="5398336" cy="498614"/>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Microsoft Yahei"/>
                <a:ea typeface="Microsoft Yahei"/>
                <a:cs typeface="Microsoft Yahei"/>
                <a:sym typeface="Microsoft Yahei"/>
              </a:rPr>
              <a:t>REPOSITORY</a:t>
            </a:r>
            <a:endParaRPr sz="4400">
              <a:solidFill>
                <a:schemeClr val="lt1"/>
              </a:solidFill>
              <a:latin typeface="Microsoft Yahei"/>
              <a:ea typeface="Microsoft Yahei"/>
              <a:cs typeface="Microsoft Yahei"/>
              <a:sym typeface="Microsoft Yahei"/>
            </a:endParaRPr>
          </a:p>
        </p:txBody>
      </p:sp>
      <p:sp>
        <p:nvSpPr>
          <p:cNvPr id="503" name="Google Shape;503;p39"/>
          <p:cNvSpPr/>
          <p:nvPr/>
        </p:nvSpPr>
        <p:spPr>
          <a:xfrm>
            <a:off x="2512409" y="1915656"/>
            <a:ext cx="1546378" cy="1545333"/>
          </a:xfrm>
          <a:prstGeom prst="ellipse">
            <a:avLst/>
          </a:prstGeom>
          <a:noFill/>
          <a:ln w="12700" cap="flat" cmpd="sng">
            <a:solidFill>
              <a:schemeClr val="lt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6000">
                <a:solidFill>
                  <a:schemeClr val="lt1"/>
                </a:solidFill>
                <a:latin typeface="Microsoft Yahei"/>
                <a:ea typeface="Microsoft Yahei"/>
                <a:cs typeface="Microsoft Yahei"/>
                <a:sym typeface="Microsoft Yahei"/>
              </a:rPr>
              <a:t>5</a:t>
            </a:r>
            <a:endParaRPr sz="6000">
              <a:solidFill>
                <a:schemeClr val="lt1"/>
              </a:solidFill>
              <a:latin typeface="Microsoft Yahei"/>
              <a:ea typeface="Microsoft Yahei"/>
              <a:cs typeface="Microsoft Yahei"/>
              <a:sym typeface="Microsoft Yahei"/>
            </a:endParaRPr>
          </a:p>
        </p:txBody>
      </p:sp>
      <p:cxnSp>
        <p:nvCxnSpPr>
          <p:cNvPr id="504" name="Google Shape;504;p39"/>
          <p:cNvCxnSpPr/>
          <p:nvPr/>
        </p:nvCxnSpPr>
        <p:spPr>
          <a:xfrm>
            <a:off x="5539883" y="3333128"/>
            <a:ext cx="4686300" cy="0"/>
          </a:xfrm>
          <a:prstGeom prst="straightConnector1">
            <a:avLst/>
          </a:prstGeom>
          <a:noFill/>
          <a:ln w="9525" cap="flat" cmpd="sng">
            <a:solidFill>
              <a:srgbClr val="FE3636"/>
            </a:solidFill>
            <a:prstDash val="solid"/>
            <a:miter lim="800000"/>
            <a:headEnd type="none" w="sm" len="sm"/>
            <a:tailEnd type="none" w="sm" len="sm"/>
          </a:ln>
        </p:spPr>
      </p:cxnSp>
      <p:sp>
        <p:nvSpPr>
          <p:cNvPr id="505" name="Google Shape;505;p39"/>
          <p:cNvSpPr/>
          <p:nvPr/>
        </p:nvSpPr>
        <p:spPr>
          <a:xfrm>
            <a:off x="5436128" y="3381010"/>
            <a:ext cx="494460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Microsoft Yahei"/>
                <a:ea typeface="Microsoft Yahei"/>
                <a:cs typeface="Microsoft Yahei"/>
                <a:sym typeface="Microsoft Yahei"/>
              </a:rPr>
              <a:t>VMART</a:t>
            </a:r>
            <a:endParaRPr sz="2400">
              <a:solidFill>
                <a:schemeClr val="lt1"/>
              </a:solidFill>
              <a:latin typeface="Arial"/>
              <a:ea typeface="Arial"/>
              <a:cs typeface="Arial"/>
              <a:sym typeface="Arial"/>
            </a:endParaRPr>
          </a:p>
        </p:txBody>
      </p:sp>
      <p:pic>
        <p:nvPicPr>
          <p:cNvPr id="506" name="Google Shape;506;p39"/>
          <p:cNvPicPr preferRelativeResize="0"/>
          <p:nvPr/>
        </p:nvPicPr>
        <p:blipFill rotWithShape="1">
          <a:blip r:embed="rId5">
            <a:alphaModFix/>
          </a:blip>
          <a:srcRect/>
          <a:stretch/>
        </p:blipFill>
        <p:spPr>
          <a:xfrm>
            <a:off x="7883033" y="4791772"/>
            <a:ext cx="1679503" cy="1814079"/>
          </a:xfrm>
          <a:prstGeom prst="rect">
            <a:avLst/>
          </a:prstGeom>
          <a:noFill/>
          <a:ln>
            <a:noFill/>
          </a:ln>
        </p:spPr>
      </p:pic>
      <p:pic>
        <p:nvPicPr>
          <p:cNvPr id="507" name="Google Shape;507;p39"/>
          <p:cNvPicPr preferRelativeResize="0"/>
          <p:nvPr/>
        </p:nvPicPr>
        <p:blipFill rotWithShape="1">
          <a:blip r:embed="rId6">
            <a:alphaModFix/>
          </a:blip>
          <a:srcRect/>
          <a:stretch/>
        </p:blipFill>
        <p:spPr>
          <a:xfrm>
            <a:off x="5035853" y="6007242"/>
            <a:ext cx="846542" cy="569033"/>
          </a:xfrm>
          <a:prstGeom prst="rect">
            <a:avLst/>
          </a:prstGeom>
          <a:noFill/>
          <a:ln>
            <a:noFill/>
          </a:ln>
        </p:spPr>
      </p:pic>
      <p:pic>
        <p:nvPicPr>
          <p:cNvPr id="508" name="Google Shape;508;p39"/>
          <p:cNvPicPr preferRelativeResize="0"/>
          <p:nvPr/>
        </p:nvPicPr>
        <p:blipFill rotWithShape="1">
          <a:blip r:embed="rId7">
            <a:alphaModFix/>
          </a:blip>
          <a:srcRect/>
          <a:stretch/>
        </p:blipFill>
        <p:spPr>
          <a:xfrm>
            <a:off x="272851" y="861866"/>
            <a:ext cx="877751" cy="1283945"/>
          </a:xfrm>
          <a:prstGeom prst="rect">
            <a:avLst/>
          </a:prstGeom>
          <a:noFill/>
          <a:ln>
            <a:noFill/>
          </a:ln>
        </p:spPr>
      </p:pic>
      <p:pic>
        <p:nvPicPr>
          <p:cNvPr id="509" name="Google Shape;509;p39"/>
          <p:cNvPicPr preferRelativeResize="0"/>
          <p:nvPr/>
        </p:nvPicPr>
        <p:blipFill rotWithShape="1">
          <a:blip r:embed="rId8">
            <a:alphaModFix/>
          </a:blip>
          <a:srcRect/>
          <a:stretch/>
        </p:blipFill>
        <p:spPr>
          <a:xfrm>
            <a:off x="8545837" y="1130490"/>
            <a:ext cx="1062442" cy="1129043"/>
          </a:xfrm>
          <a:prstGeom prst="rect">
            <a:avLst/>
          </a:prstGeom>
          <a:noFill/>
          <a:ln>
            <a:noFill/>
          </a:ln>
        </p:spPr>
      </p:pic>
      <p:pic>
        <p:nvPicPr>
          <p:cNvPr id="510" name="Google Shape;510;p39"/>
          <p:cNvPicPr preferRelativeResize="0"/>
          <p:nvPr/>
        </p:nvPicPr>
        <p:blipFill rotWithShape="1">
          <a:blip r:embed="rId9">
            <a:alphaModFix/>
          </a:blip>
          <a:srcRect/>
          <a:stretch/>
        </p:blipFill>
        <p:spPr>
          <a:xfrm>
            <a:off x="10052305" y="5024758"/>
            <a:ext cx="1868150" cy="1814079"/>
          </a:xfrm>
          <a:prstGeom prst="rect">
            <a:avLst/>
          </a:prstGeom>
          <a:noFill/>
          <a:ln>
            <a:noFill/>
          </a:ln>
        </p:spPr>
      </p:pic>
      <p:pic>
        <p:nvPicPr>
          <p:cNvPr id="511" name="Google Shape;511;p39"/>
          <p:cNvPicPr preferRelativeResize="0"/>
          <p:nvPr/>
        </p:nvPicPr>
        <p:blipFill rotWithShape="1">
          <a:blip r:embed="rId10">
            <a:alphaModFix/>
          </a:blip>
          <a:srcRect/>
          <a:stretch/>
        </p:blipFill>
        <p:spPr>
          <a:xfrm>
            <a:off x="5882395" y="1032733"/>
            <a:ext cx="695424" cy="753889"/>
          </a:xfrm>
          <a:prstGeom prst="rect">
            <a:avLst/>
          </a:prstGeom>
          <a:noFill/>
          <a:ln>
            <a:noFill/>
          </a:ln>
        </p:spPr>
      </p:pic>
      <p:pic>
        <p:nvPicPr>
          <p:cNvPr id="512" name="Google Shape;512;p39"/>
          <p:cNvPicPr preferRelativeResize="0"/>
          <p:nvPr/>
        </p:nvPicPr>
        <p:blipFill rotWithShape="1">
          <a:blip r:embed="rId11">
            <a:alphaModFix/>
          </a:blip>
          <a:srcRect/>
          <a:stretch/>
        </p:blipFill>
        <p:spPr>
          <a:xfrm>
            <a:off x="5113567" y="4207809"/>
            <a:ext cx="1165890" cy="1049993"/>
          </a:xfrm>
          <a:prstGeom prst="rect">
            <a:avLst/>
          </a:prstGeom>
          <a:noFill/>
          <a:ln>
            <a:noFill/>
          </a:ln>
        </p:spPr>
      </p:pic>
      <p:pic>
        <p:nvPicPr>
          <p:cNvPr id="513" name="Google Shape;513;p39"/>
          <p:cNvPicPr preferRelativeResize="0"/>
          <p:nvPr/>
        </p:nvPicPr>
        <p:blipFill rotWithShape="1">
          <a:blip r:embed="rId12">
            <a:alphaModFix/>
          </a:blip>
          <a:srcRect/>
          <a:stretch/>
        </p:blipFill>
        <p:spPr>
          <a:xfrm>
            <a:off x="10856707" y="336173"/>
            <a:ext cx="1062442" cy="1600422"/>
          </a:xfrm>
          <a:prstGeom prst="rect">
            <a:avLst/>
          </a:prstGeom>
          <a:noFill/>
          <a:ln>
            <a:noFill/>
          </a:ln>
        </p:spPr>
      </p:pic>
      <p:pic>
        <p:nvPicPr>
          <p:cNvPr id="514" name="Google Shape;514;p39"/>
          <p:cNvPicPr preferRelativeResize="0"/>
          <p:nvPr/>
        </p:nvPicPr>
        <p:blipFill rotWithShape="1">
          <a:blip r:embed="rId13">
            <a:alphaModFix/>
          </a:blip>
          <a:srcRect/>
          <a:stretch/>
        </p:blipFill>
        <p:spPr>
          <a:xfrm>
            <a:off x="40036" y="4738767"/>
            <a:ext cx="1249398" cy="21192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03"/>
                                        </p:tgtEl>
                                        <p:attrNameLst>
                                          <p:attrName>style.visibility</p:attrName>
                                        </p:attrNameLst>
                                      </p:cBhvr>
                                      <p:to>
                                        <p:strVal val="visible"/>
                                      </p:to>
                                    </p:set>
                                    <p:anim calcmode="lin" valueType="num">
                                      <p:cBhvr additive="base">
                                        <p:cTn id="7" dur="500"/>
                                        <p:tgtEl>
                                          <p:spTgt spid="503"/>
                                        </p:tgtEl>
                                        <p:attrNameLst>
                                          <p:attrName>ppt_w</p:attrName>
                                        </p:attrNameLst>
                                      </p:cBhvr>
                                      <p:tavLst>
                                        <p:tav tm="0">
                                          <p:val>
                                            <p:strVal val="0"/>
                                          </p:val>
                                        </p:tav>
                                        <p:tav tm="100000">
                                          <p:val>
                                            <p:strVal val="#ppt_w"/>
                                          </p:val>
                                        </p:tav>
                                      </p:tavLst>
                                    </p:anim>
                                    <p:anim calcmode="lin" valueType="num">
                                      <p:cBhvr additive="base">
                                        <p:cTn id="8" dur="500"/>
                                        <p:tgtEl>
                                          <p:spTgt spid="503"/>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02"/>
                                        </p:tgtEl>
                                        <p:attrNameLst>
                                          <p:attrName>style.visibility</p:attrName>
                                        </p:attrNameLst>
                                      </p:cBhvr>
                                      <p:to>
                                        <p:strVal val="visible"/>
                                      </p:to>
                                    </p:set>
                                    <p:animEffect transition="in" filter="fade">
                                      <p:cBhvr>
                                        <p:cTn id="12" dur="500"/>
                                        <p:tgtEl>
                                          <p:spTgt spid="502"/>
                                        </p:tgtEl>
                                      </p:cBhvr>
                                    </p:animEffect>
                                  </p:childTnLst>
                                </p:cTn>
                              </p:par>
                              <p:par>
                                <p:cTn id="13" presetID="10" presetClass="entr" presetSubtype="0" fill="hold" nodeType="withEffect">
                                  <p:stCondLst>
                                    <p:cond delay="500"/>
                                  </p:stCondLst>
                                  <p:childTnLst>
                                    <p:set>
                                      <p:cBhvr>
                                        <p:cTn id="14" dur="1" fill="hold">
                                          <p:stCondLst>
                                            <p:cond delay="0"/>
                                          </p:stCondLst>
                                        </p:cTn>
                                        <p:tgtEl>
                                          <p:spTgt spid="504"/>
                                        </p:tgtEl>
                                        <p:attrNameLst>
                                          <p:attrName>style.visibility</p:attrName>
                                        </p:attrNameLst>
                                      </p:cBhvr>
                                      <p:to>
                                        <p:strVal val="visible"/>
                                      </p:to>
                                    </p:set>
                                    <p:animEffect transition="in" filter="fade">
                                      <p:cBhvr>
                                        <p:cTn id="15" dur="500"/>
                                        <p:tgtEl>
                                          <p:spTgt spid="504"/>
                                        </p:tgtEl>
                                      </p:cBhvr>
                                    </p:animEffect>
                                  </p:childTnLst>
                                </p:cTn>
                              </p:par>
                              <p:par>
                                <p:cTn id="16" presetID="10" presetClass="entr" presetSubtype="0" fill="hold" nodeType="withEffect">
                                  <p:stCondLst>
                                    <p:cond delay="500"/>
                                  </p:stCondLst>
                                  <p:childTnLst>
                                    <p:set>
                                      <p:cBhvr>
                                        <p:cTn id="17" dur="1" fill="hold">
                                          <p:stCondLst>
                                            <p:cond delay="0"/>
                                          </p:stCondLst>
                                        </p:cTn>
                                        <p:tgtEl>
                                          <p:spTgt spid="505"/>
                                        </p:tgtEl>
                                        <p:attrNameLst>
                                          <p:attrName>style.visibility</p:attrName>
                                        </p:attrNameLst>
                                      </p:cBhvr>
                                      <p:to>
                                        <p:strVal val="visible"/>
                                      </p:to>
                                    </p:set>
                                    <p:animEffect transition="in" filter="fade">
                                      <p:cBhvr>
                                        <p:cTn id="18" dur="500"/>
                                        <p:tgtEl>
                                          <p:spTgt spid="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0"/>
          <p:cNvSpPr txBox="1"/>
          <p:nvPr/>
        </p:nvSpPr>
        <p:spPr>
          <a:xfrm>
            <a:off x="4475631" y="4137266"/>
            <a:ext cx="3242441" cy="76944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4400" b="0" i="0" u="none" strike="noStrike" kern="0" cap="none" spc="0" normalizeH="0" baseline="0" noProof="0">
              <a:ln>
                <a:noFill/>
              </a:ln>
              <a:solidFill>
                <a:srgbClr val="FFFFFF"/>
              </a:solidFill>
              <a:effectLst/>
              <a:uLnTx/>
              <a:uFillTx/>
              <a:latin typeface="Arial"/>
              <a:ea typeface="Arial"/>
              <a:cs typeface="Arial"/>
              <a:sym typeface="Arial"/>
            </a:endParaRPr>
          </a:p>
        </p:txBody>
      </p:sp>
      <p:cxnSp>
        <p:nvCxnSpPr>
          <p:cNvPr id="521" name="Google Shape;521;p40"/>
          <p:cNvCxnSpPr/>
          <p:nvPr/>
        </p:nvCxnSpPr>
        <p:spPr>
          <a:xfrm>
            <a:off x="4349628" y="484947"/>
            <a:ext cx="3109604" cy="0"/>
          </a:xfrm>
          <a:prstGeom prst="straightConnector1">
            <a:avLst/>
          </a:prstGeom>
          <a:noFill/>
          <a:ln w="9525" cap="flat" cmpd="sng">
            <a:solidFill>
              <a:srgbClr val="FFE900"/>
            </a:solidFill>
            <a:prstDash val="solid"/>
            <a:miter lim="800000"/>
            <a:headEnd type="none" w="sm" len="sm"/>
            <a:tailEnd type="none" w="sm" len="sm"/>
          </a:ln>
        </p:spPr>
      </p:cxnSp>
      <p:pic>
        <p:nvPicPr>
          <p:cNvPr id="523" name="Google Shape;523;p40"/>
          <p:cNvPicPr preferRelativeResize="0"/>
          <p:nvPr/>
        </p:nvPicPr>
        <p:blipFill rotWithShape="1">
          <a:blip r:embed="rId3">
            <a:alphaModFix/>
          </a:blip>
          <a:srcRect/>
          <a:stretch/>
        </p:blipFill>
        <p:spPr>
          <a:xfrm>
            <a:off x="10322945" y="5410675"/>
            <a:ext cx="1623332" cy="1126666"/>
          </a:xfrm>
          <a:prstGeom prst="rect">
            <a:avLst/>
          </a:prstGeom>
          <a:noFill/>
          <a:ln>
            <a:noFill/>
          </a:ln>
        </p:spPr>
      </p:pic>
      <p:pic>
        <p:nvPicPr>
          <p:cNvPr id="524" name="Google Shape;524;p40"/>
          <p:cNvPicPr preferRelativeResize="0"/>
          <p:nvPr/>
        </p:nvPicPr>
        <p:blipFill rotWithShape="1">
          <a:blip r:embed="rId4">
            <a:alphaModFix/>
          </a:blip>
          <a:srcRect/>
          <a:stretch/>
        </p:blipFill>
        <p:spPr>
          <a:xfrm>
            <a:off x="2539859" y="5332413"/>
            <a:ext cx="957300" cy="1283189"/>
          </a:xfrm>
          <a:prstGeom prst="rect">
            <a:avLst/>
          </a:prstGeom>
          <a:noFill/>
          <a:ln>
            <a:noFill/>
          </a:ln>
        </p:spPr>
      </p:pic>
      <p:pic>
        <p:nvPicPr>
          <p:cNvPr id="525" name="Google Shape;525;p40"/>
          <p:cNvPicPr preferRelativeResize="0"/>
          <p:nvPr/>
        </p:nvPicPr>
        <p:blipFill rotWithShape="1">
          <a:blip r:embed="rId5">
            <a:alphaModFix/>
          </a:blip>
          <a:srcRect/>
          <a:stretch/>
        </p:blipFill>
        <p:spPr>
          <a:xfrm>
            <a:off x="486453" y="4564657"/>
            <a:ext cx="1038254" cy="1972684"/>
          </a:xfrm>
          <a:prstGeom prst="rect">
            <a:avLst/>
          </a:prstGeom>
          <a:noFill/>
          <a:ln>
            <a:noFill/>
          </a:ln>
        </p:spPr>
      </p:pic>
      <p:pic>
        <p:nvPicPr>
          <p:cNvPr id="526" name="Google Shape;526;p40"/>
          <p:cNvPicPr preferRelativeResize="0"/>
          <p:nvPr/>
        </p:nvPicPr>
        <p:blipFill rotWithShape="1">
          <a:blip r:embed="rId6">
            <a:alphaModFix/>
          </a:blip>
          <a:srcRect/>
          <a:stretch/>
        </p:blipFill>
        <p:spPr>
          <a:xfrm>
            <a:off x="7459232" y="5550999"/>
            <a:ext cx="1271004" cy="1067863"/>
          </a:xfrm>
          <a:prstGeom prst="rect">
            <a:avLst/>
          </a:prstGeom>
          <a:noFill/>
          <a:ln>
            <a:noFill/>
          </a:ln>
        </p:spPr>
      </p:pic>
      <p:pic>
        <p:nvPicPr>
          <p:cNvPr id="527" name="Google Shape;527;p40"/>
          <p:cNvPicPr preferRelativeResize="0"/>
          <p:nvPr/>
        </p:nvPicPr>
        <p:blipFill rotWithShape="1">
          <a:blip r:embed="rId7">
            <a:alphaModFix/>
          </a:blip>
          <a:srcRect/>
          <a:stretch/>
        </p:blipFill>
        <p:spPr>
          <a:xfrm>
            <a:off x="5206290" y="5332413"/>
            <a:ext cx="1038254" cy="1121448"/>
          </a:xfrm>
          <a:prstGeom prst="rect">
            <a:avLst/>
          </a:prstGeom>
          <a:noFill/>
          <a:ln>
            <a:noFill/>
          </a:ln>
        </p:spPr>
      </p:pic>
      <p:pic>
        <p:nvPicPr>
          <p:cNvPr id="528" name="Google Shape;528;p40"/>
          <p:cNvPicPr preferRelativeResize="0"/>
          <p:nvPr/>
        </p:nvPicPr>
        <p:blipFill rotWithShape="1">
          <a:blip r:embed="rId8">
            <a:alphaModFix/>
          </a:blip>
          <a:srcRect/>
          <a:stretch/>
        </p:blipFill>
        <p:spPr>
          <a:xfrm>
            <a:off x="6486782" y="5968308"/>
            <a:ext cx="846542" cy="569033"/>
          </a:xfrm>
          <a:prstGeom prst="rect">
            <a:avLst/>
          </a:prstGeom>
          <a:noFill/>
          <a:ln>
            <a:noFill/>
          </a:ln>
        </p:spPr>
      </p:pic>
      <p:pic>
        <p:nvPicPr>
          <p:cNvPr id="529" name="Google Shape;529;p40"/>
          <p:cNvPicPr preferRelativeResize="0"/>
          <p:nvPr/>
        </p:nvPicPr>
        <p:blipFill rotWithShape="1">
          <a:blip r:embed="rId9">
            <a:alphaModFix/>
          </a:blip>
          <a:srcRect/>
          <a:stretch/>
        </p:blipFill>
        <p:spPr>
          <a:xfrm>
            <a:off x="4059848" y="5332413"/>
            <a:ext cx="877751" cy="1283945"/>
          </a:xfrm>
          <a:prstGeom prst="rect">
            <a:avLst/>
          </a:prstGeom>
          <a:noFill/>
          <a:ln>
            <a:noFill/>
          </a:ln>
        </p:spPr>
      </p:pic>
      <p:pic>
        <p:nvPicPr>
          <p:cNvPr id="530" name="Google Shape;530;p40"/>
          <p:cNvPicPr preferRelativeResize="0"/>
          <p:nvPr/>
        </p:nvPicPr>
        <p:blipFill rotWithShape="1">
          <a:blip r:embed="rId10">
            <a:alphaModFix/>
          </a:blip>
          <a:srcRect/>
          <a:stretch/>
        </p:blipFill>
        <p:spPr>
          <a:xfrm>
            <a:off x="9230545" y="5705349"/>
            <a:ext cx="714379" cy="759161"/>
          </a:xfrm>
          <a:prstGeom prst="rect">
            <a:avLst/>
          </a:prstGeom>
          <a:noFill/>
          <a:ln>
            <a:noFill/>
          </a:ln>
        </p:spPr>
      </p:pic>
      <p:pic>
        <p:nvPicPr>
          <p:cNvPr id="531" name="Google Shape;531;p40"/>
          <p:cNvPicPr preferRelativeResize="0"/>
          <p:nvPr/>
        </p:nvPicPr>
        <p:blipFill rotWithShape="1">
          <a:blip r:embed="rId11">
            <a:alphaModFix/>
          </a:blip>
          <a:srcRect/>
          <a:stretch/>
        </p:blipFill>
        <p:spPr>
          <a:xfrm>
            <a:off x="829283" y="3383377"/>
            <a:ext cx="695424" cy="753889"/>
          </a:xfrm>
          <a:prstGeom prst="rect">
            <a:avLst/>
          </a:prstGeom>
          <a:noFill/>
          <a:ln>
            <a:noFill/>
          </a:ln>
        </p:spPr>
      </p:pic>
      <p:sp>
        <p:nvSpPr>
          <p:cNvPr id="532" name="Google Shape;532;p40"/>
          <p:cNvSpPr/>
          <p:nvPr/>
        </p:nvSpPr>
        <p:spPr>
          <a:xfrm>
            <a:off x="3801905" y="113848"/>
            <a:ext cx="4471234" cy="702308"/>
          </a:xfrm>
          <a:prstGeom prst="rect">
            <a:avLst/>
          </a:prstGeom>
          <a:noFill/>
          <a:ln>
            <a:noFill/>
          </a:ln>
        </p:spPr>
        <p:txBody>
          <a:bodyPr spcFirstLastPara="1" wrap="square" lIns="91425" tIns="45700" rIns="91425" bIns="45700" anchor="t" anchorCtr="0">
            <a:noAutofit/>
          </a:bodyPr>
          <a:lstStyle/>
          <a:p>
            <a:pPr marL="410844"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800" b="1">
                <a:solidFill>
                  <a:srgbClr val="FFFFFF"/>
                </a:solidFill>
                <a:latin typeface="Calibri"/>
                <a:ea typeface="Cambria"/>
                <a:cs typeface="Calibri"/>
                <a:sym typeface="Calibri"/>
              </a:rPr>
              <a:t>	        REPOSITORI</a:t>
            </a:r>
            <a:endParaRPr kumimoji="0" sz="1800" b="1" i="0" u="none" strike="noStrike" kern="0" cap="none" spc="0" normalizeH="0" baseline="0" noProof="0">
              <a:ln>
                <a:noFill/>
              </a:ln>
              <a:solidFill>
                <a:srgbClr val="FFFFFF"/>
              </a:solidFill>
              <a:effectLst/>
              <a:uLnTx/>
              <a:uFillTx/>
              <a:latin typeface="Cambria"/>
              <a:ea typeface="Cambria"/>
              <a:cs typeface="Cambria"/>
              <a:sym typeface="Cambria"/>
            </a:endParaRPr>
          </a:p>
        </p:txBody>
      </p:sp>
      <p:sp>
        <p:nvSpPr>
          <p:cNvPr id="533" name="Google Shape;533;p40"/>
          <p:cNvSpPr/>
          <p:nvPr/>
        </p:nvSpPr>
        <p:spPr>
          <a:xfrm rot="10800000" flipH="1">
            <a:off x="7381123" y="-904356"/>
            <a:ext cx="9337348" cy="45719"/>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9" name="Google Shape;432;p36">
            <a:extLst>
              <a:ext uri="{FF2B5EF4-FFF2-40B4-BE49-F238E27FC236}">
                <a16:creationId xmlns:a16="http://schemas.microsoft.com/office/drawing/2014/main" id="{D2836C1B-C3F3-4A18-A202-E20C8926C163}"/>
              </a:ext>
            </a:extLst>
          </p:cNvPr>
          <p:cNvSpPr/>
          <p:nvPr/>
        </p:nvSpPr>
        <p:spPr>
          <a:xfrm>
            <a:off x="887894" y="1208645"/>
            <a:ext cx="10699100" cy="1669025"/>
          </a:xfrm>
          <a:prstGeom prst="rect">
            <a:avLst/>
          </a:prstGeom>
          <a:noFill/>
          <a:ln>
            <a:noFill/>
          </a:ln>
        </p:spPr>
        <p:txBody>
          <a:bodyPr spcFirstLastPara="1" wrap="square" lIns="91425" tIns="45700" rIns="91425" bIns="45700" anchor="t" anchorCtr="0">
            <a:noAutofit/>
          </a:bodyPr>
          <a:lstStyle/>
          <a:p>
            <a:pPr marL="0" marR="972185"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Repository Mobile: </a:t>
            </a:r>
            <a:r>
              <a:rPr lang="en-US" sz="1800">
                <a:solidFill>
                  <a:schemeClr val="dk1"/>
                </a:solidFill>
                <a:latin typeface="Calibri"/>
                <a:ea typeface="Calibri"/>
                <a:cs typeface="Calibri"/>
                <a:sym typeface="Calibri"/>
                <a:hlinkClick r:id="rId12"/>
              </a:rPr>
              <a:t>https://github.com/aldinurhanudin/Proyek3-VmartMobile-.git</a:t>
            </a:r>
            <a:endParaRPr lang="en-US" sz="1800">
              <a:solidFill>
                <a:schemeClr val="dk1"/>
              </a:solidFill>
              <a:latin typeface="Calibri"/>
              <a:ea typeface="Calibri"/>
              <a:cs typeface="Calibri"/>
              <a:sym typeface="Calibri"/>
            </a:endParaRPr>
          </a:p>
          <a:p>
            <a:pPr marL="0" marR="972185"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Repositori  Web    : </a:t>
            </a:r>
            <a:r>
              <a:rPr lang="en-US" sz="1800">
                <a:solidFill>
                  <a:schemeClr val="dk1"/>
                </a:solidFill>
                <a:latin typeface="Calibri"/>
                <a:ea typeface="Calibri"/>
                <a:cs typeface="Calibri"/>
                <a:sym typeface="Calibri"/>
                <a:hlinkClick r:id="rId13"/>
              </a:rPr>
              <a:t>https://github.com/sahrul1610/proyek_3.git</a:t>
            </a:r>
            <a:endParaRPr lang="en-US" sz="1800">
              <a:solidFill>
                <a:schemeClr val="dk1"/>
              </a:solidFill>
              <a:latin typeface="Calibri"/>
              <a:ea typeface="Calibri"/>
              <a:cs typeface="Calibri"/>
              <a:sym typeface="Calibri"/>
            </a:endParaRPr>
          </a:p>
          <a:p>
            <a:pPr marL="0" marR="972185" lvl="0" indent="0" algn="l" rtl="0">
              <a:lnSpc>
                <a:spcPct val="115000"/>
              </a:lnSpc>
              <a:spcBef>
                <a:spcPts val="0"/>
              </a:spcBef>
              <a:spcAft>
                <a:spcPts val="0"/>
              </a:spcAft>
              <a:buNone/>
            </a:pPr>
            <a:endParaRPr lang="en-US"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243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521"/>
                                        </p:tgtEl>
                                        <p:attrNameLst>
                                          <p:attrName>style.visibility</p:attrName>
                                        </p:attrNameLst>
                                      </p:cBhvr>
                                      <p:to>
                                        <p:strVal val="visible"/>
                                      </p:to>
                                    </p:set>
                                    <p:animEffect transition="in" filter="fade">
                                      <p:cBhvr>
                                        <p:cTn id="7" dur="500"/>
                                        <p:tgtEl>
                                          <p:spTgt spid="521"/>
                                        </p:tgtEl>
                                      </p:cBhvr>
                                    </p:animEffect>
                                  </p:childTnLst>
                                </p:cTn>
                              </p:par>
                              <p:par>
                                <p:cTn id="8" presetID="10" presetClass="entr" presetSubtype="0" fill="hold" nodeType="withEffect">
                                  <p:stCondLst>
                                    <p:cond delay="1000"/>
                                  </p:stCondLst>
                                  <p:childTnLst>
                                    <p:set>
                                      <p:cBhvr>
                                        <p:cTn id="9" dur="1" fill="hold">
                                          <p:stCondLst>
                                            <p:cond delay="0"/>
                                          </p:stCondLst>
                                        </p:cTn>
                                        <p:tgtEl>
                                          <p:spTgt spid="520"/>
                                        </p:tgtEl>
                                        <p:attrNameLst>
                                          <p:attrName>style.visibility</p:attrName>
                                        </p:attrNameLst>
                                      </p:cBhvr>
                                      <p:to>
                                        <p:strVal val="visible"/>
                                      </p:to>
                                    </p:set>
                                    <p:animEffect transition="in" filter="fade">
                                      <p:cBhvr>
                                        <p:cTn id="10" dur="5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7"/>
          <p:cNvSpPr/>
          <p:nvPr/>
        </p:nvSpPr>
        <p:spPr>
          <a:xfrm>
            <a:off x="2467618" y="142511"/>
            <a:ext cx="6829554" cy="477077"/>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Microsoft Yahei"/>
                <a:ea typeface="Microsoft Yahei"/>
                <a:cs typeface="Microsoft Yahei"/>
                <a:sym typeface="Microsoft Yahei"/>
              </a:rPr>
              <a:t>FIGMA</a:t>
            </a:r>
            <a:endParaRPr sz="1400">
              <a:solidFill>
                <a:schemeClr val="lt1"/>
              </a:solidFill>
              <a:latin typeface="Microsoft Yahei"/>
              <a:ea typeface="Microsoft Yahei"/>
              <a:cs typeface="Microsoft Yahei"/>
              <a:sym typeface="Microsoft Yahei"/>
            </a:endParaRPr>
          </a:p>
        </p:txBody>
      </p:sp>
      <p:cxnSp>
        <p:nvCxnSpPr>
          <p:cNvPr id="672" name="Google Shape;672;p47"/>
          <p:cNvCxnSpPr/>
          <p:nvPr/>
        </p:nvCxnSpPr>
        <p:spPr>
          <a:xfrm>
            <a:off x="3539245" y="648360"/>
            <a:ext cx="4686300" cy="0"/>
          </a:xfrm>
          <a:prstGeom prst="straightConnector1">
            <a:avLst/>
          </a:prstGeom>
          <a:noFill/>
          <a:ln w="9525" cap="flat" cmpd="sng">
            <a:solidFill>
              <a:srgbClr val="FE3636"/>
            </a:solidFill>
            <a:prstDash val="solid"/>
            <a:miter lim="800000"/>
            <a:headEnd type="none" w="sm" len="sm"/>
            <a:tailEnd type="none" w="sm" len="sm"/>
          </a:ln>
        </p:spPr>
      </p:cxnSp>
      <p:pic>
        <p:nvPicPr>
          <p:cNvPr id="673" name="Google Shape;673;p47"/>
          <p:cNvPicPr preferRelativeResize="0"/>
          <p:nvPr/>
        </p:nvPicPr>
        <p:blipFill rotWithShape="1">
          <a:blip r:embed="rId3">
            <a:alphaModFix/>
          </a:blip>
          <a:srcRect/>
          <a:stretch/>
        </p:blipFill>
        <p:spPr>
          <a:xfrm>
            <a:off x="8581896" y="4302796"/>
            <a:ext cx="1679503" cy="1814079"/>
          </a:xfrm>
          <a:prstGeom prst="rect">
            <a:avLst/>
          </a:prstGeom>
          <a:noFill/>
          <a:ln>
            <a:noFill/>
          </a:ln>
        </p:spPr>
      </p:pic>
      <p:pic>
        <p:nvPicPr>
          <p:cNvPr id="674" name="Google Shape;674;p47"/>
          <p:cNvPicPr preferRelativeResize="0"/>
          <p:nvPr/>
        </p:nvPicPr>
        <p:blipFill rotWithShape="1">
          <a:blip r:embed="rId4">
            <a:alphaModFix/>
          </a:blip>
          <a:srcRect/>
          <a:stretch/>
        </p:blipFill>
        <p:spPr>
          <a:xfrm>
            <a:off x="6096000" y="5755843"/>
            <a:ext cx="846542" cy="569033"/>
          </a:xfrm>
          <a:prstGeom prst="rect">
            <a:avLst/>
          </a:prstGeom>
          <a:noFill/>
          <a:ln>
            <a:noFill/>
          </a:ln>
        </p:spPr>
      </p:pic>
      <p:pic>
        <p:nvPicPr>
          <p:cNvPr id="675" name="Google Shape;675;p47"/>
          <p:cNvPicPr preferRelativeResize="0"/>
          <p:nvPr/>
        </p:nvPicPr>
        <p:blipFill rotWithShape="1">
          <a:blip r:embed="rId5">
            <a:alphaModFix/>
          </a:blip>
          <a:srcRect/>
          <a:stretch/>
        </p:blipFill>
        <p:spPr>
          <a:xfrm>
            <a:off x="272851" y="861866"/>
            <a:ext cx="877751" cy="1283945"/>
          </a:xfrm>
          <a:prstGeom prst="rect">
            <a:avLst/>
          </a:prstGeom>
          <a:noFill/>
          <a:ln>
            <a:noFill/>
          </a:ln>
        </p:spPr>
      </p:pic>
      <p:pic>
        <p:nvPicPr>
          <p:cNvPr id="676" name="Google Shape;676;p47"/>
          <p:cNvPicPr preferRelativeResize="0"/>
          <p:nvPr/>
        </p:nvPicPr>
        <p:blipFill rotWithShape="1">
          <a:blip r:embed="rId6">
            <a:alphaModFix/>
          </a:blip>
          <a:srcRect/>
          <a:stretch/>
        </p:blipFill>
        <p:spPr>
          <a:xfrm>
            <a:off x="9314760" y="16840"/>
            <a:ext cx="1062442" cy="1129043"/>
          </a:xfrm>
          <a:prstGeom prst="rect">
            <a:avLst/>
          </a:prstGeom>
          <a:noFill/>
          <a:ln>
            <a:noFill/>
          </a:ln>
        </p:spPr>
      </p:pic>
      <p:pic>
        <p:nvPicPr>
          <p:cNvPr id="677" name="Google Shape;677;p47"/>
          <p:cNvPicPr preferRelativeResize="0"/>
          <p:nvPr/>
        </p:nvPicPr>
        <p:blipFill rotWithShape="1">
          <a:blip r:embed="rId7">
            <a:alphaModFix/>
          </a:blip>
          <a:srcRect/>
          <a:stretch/>
        </p:blipFill>
        <p:spPr>
          <a:xfrm>
            <a:off x="10189465" y="5182723"/>
            <a:ext cx="1868150" cy="1814079"/>
          </a:xfrm>
          <a:prstGeom prst="rect">
            <a:avLst/>
          </a:prstGeom>
          <a:noFill/>
          <a:ln>
            <a:noFill/>
          </a:ln>
        </p:spPr>
      </p:pic>
      <p:pic>
        <p:nvPicPr>
          <p:cNvPr id="678" name="Google Shape;678;p47"/>
          <p:cNvPicPr preferRelativeResize="0"/>
          <p:nvPr/>
        </p:nvPicPr>
        <p:blipFill rotWithShape="1">
          <a:blip r:embed="rId8">
            <a:alphaModFix/>
          </a:blip>
          <a:srcRect/>
          <a:stretch/>
        </p:blipFill>
        <p:spPr>
          <a:xfrm>
            <a:off x="1770759" y="257030"/>
            <a:ext cx="695424" cy="753889"/>
          </a:xfrm>
          <a:prstGeom prst="rect">
            <a:avLst/>
          </a:prstGeom>
          <a:noFill/>
          <a:ln>
            <a:noFill/>
          </a:ln>
        </p:spPr>
      </p:pic>
      <p:pic>
        <p:nvPicPr>
          <p:cNvPr id="679" name="Google Shape;679;p47"/>
          <p:cNvPicPr preferRelativeResize="0"/>
          <p:nvPr/>
        </p:nvPicPr>
        <p:blipFill rotWithShape="1">
          <a:blip r:embed="rId9">
            <a:alphaModFix/>
          </a:blip>
          <a:srcRect/>
          <a:stretch/>
        </p:blipFill>
        <p:spPr>
          <a:xfrm>
            <a:off x="4352720" y="5515362"/>
            <a:ext cx="1165890" cy="1049993"/>
          </a:xfrm>
          <a:prstGeom prst="rect">
            <a:avLst/>
          </a:prstGeom>
          <a:noFill/>
          <a:ln>
            <a:noFill/>
          </a:ln>
        </p:spPr>
      </p:pic>
      <p:pic>
        <p:nvPicPr>
          <p:cNvPr id="680" name="Google Shape;680;p47"/>
          <p:cNvPicPr preferRelativeResize="0"/>
          <p:nvPr/>
        </p:nvPicPr>
        <p:blipFill rotWithShape="1">
          <a:blip r:embed="rId10">
            <a:alphaModFix/>
          </a:blip>
          <a:srcRect/>
          <a:stretch/>
        </p:blipFill>
        <p:spPr>
          <a:xfrm>
            <a:off x="10915490" y="703627"/>
            <a:ext cx="1062442" cy="1600422"/>
          </a:xfrm>
          <a:prstGeom prst="rect">
            <a:avLst/>
          </a:prstGeom>
          <a:noFill/>
          <a:ln>
            <a:noFill/>
          </a:ln>
        </p:spPr>
      </p:pic>
      <p:pic>
        <p:nvPicPr>
          <p:cNvPr id="681" name="Google Shape;681;p47"/>
          <p:cNvPicPr preferRelativeResize="0"/>
          <p:nvPr/>
        </p:nvPicPr>
        <p:blipFill rotWithShape="1">
          <a:blip r:embed="rId11">
            <a:alphaModFix/>
          </a:blip>
          <a:srcRect/>
          <a:stretch/>
        </p:blipFill>
        <p:spPr>
          <a:xfrm>
            <a:off x="40036" y="4738767"/>
            <a:ext cx="1249398" cy="2119233"/>
          </a:xfrm>
          <a:prstGeom prst="rect">
            <a:avLst/>
          </a:prstGeom>
          <a:noFill/>
          <a:ln>
            <a:noFill/>
          </a:ln>
        </p:spPr>
      </p:pic>
      <p:sp>
        <p:nvSpPr>
          <p:cNvPr id="682" name="Google Shape;682;p47"/>
          <p:cNvSpPr txBox="1"/>
          <p:nvPr/>
        </p:nvSpPr>
        <p:spPr>
          <a:xfrm>
            <a:off x="581298" y="2506238"/>
            <a:ext cx="11142618" cy="175428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a:solidFill>
                  <a:schemeClr val="dk1"/>
                </a:solidFill>
                <a:latin typeface="Arial"/>
                <a:ea typeface="Arial"/>
                <a:cs typeface="Arial"/>
                <a:sym typeface="Arial"/>
              </a:rPr>
              <a:t>Link Figma Mobile:  </a:t>
            </a:r>
            <a:r>
              <a:rPr lang="en-US" sz="1800">
                <a:solidFill>
                  <a:schemeClr val="dk1"/>
                </a:solidFill>
                <a:latin typeface="Arial"/>
                <a:ea typeface="Arial"/>
                <a:cs typeface="Arial"/>
                <a:sym typeface="Arial"/>
                <a:hlinkClick r:id="rId12"/>
              </a:rPr>
              <a:t>https://www.figma.com/file/aC0rY6xiA5XVrbxPwbWQ78/Vmart-mobile?node-id=0%3A1</a:t>
            </a:r>
            <a:endParaRPr lang="en-US" sz="1800">
              <a:solidFill>
                <a:schemeClr val="dk1"/>
              </a:solidFill>
              <a:latin typeface="Arial"/>
              <a:ea typeface="Arial"/>
              <a:cs typeface="Arial"/>
              <a:sym typeface="Arial"/>
            </a:endParaRPr>
          </a:p>
          <a:p>
            <a:pPr marR="0" lvl="0" algn="l" rtl="0">
              <a:spcBef>
                <a:spcPts val="0"/>
              </a:spcBef>
              <a:spcAft>
                <a:spcPts val="0"/>
              </a:spcAft>
              <a:buClr>
                <a:schemeClr val="dk1"/>
              </a:buClr>
              <a:buSzPts val="1800"/>
            </a:pPr>
            <a:endParaRPr lang="en-US" sz="1800">
              <a:solidFill>
                <a:schemeClr val="dk1"/>
              </a:solidFill>
            </a:endParaRPr>
          </a:p>
          <a:p>
            <a:pPr marR="0" lvl="0" algn="l" rtl="0">
              <a:spcBef>
                <a:spcPts val="0"/>
              </a:spcBef>
              <a:spcAft>
                <a:spcPts val="0"/>
              </a:spcAft>
              <a:buClr>
                <a:schemeClr val="dk1"/>
              </a:buClr>
              <a:buSzPts val="1800"/>
            </a:pPr>
            <a:r>
              <a:rPr lang="en-US" sz="1800">
                <a:solidFill>
                  <a:schemeClr val="dk1"/>
                </a:solidFill>
                <a:latin typeface="Arial"/>
                <a:ea typeface="Arial"/>
                <a:cs typeface="Arial"/>
                <a:sym typeface="Arial"/>
              </a:rPr>
              <a:t>Link Figma Web   :  </a:t>
            </a:r>
            <a:r>
              <a:rPr lang="en-US" sz="1800">
                <a:solidFill>
                  <a:schemeClr val="dk1"/>
                </a:solidFill>
                <a:latin typeface="Arial"/>
                <a:ea typeface="Arial"/>
                <a:cs typeface="Arial"/>
                <a:sym typeface="Arial"/>
                <a:hlinkClick r:id="rId13"/>
              </a:rPr>
              <a:t>https://www.figma.com/file/9WzyzBqc1JGyXZM1TA8DcH/PROYEK-2(V-Mart)-team-library?node-id=320%3A2617</a:t>
            </a:r>
            <a:endParaRPr lang="en-US" sz="1800">
              <a:solidFill>
                <a:schemeClr val="dk1"/>
              </a:solidFill>
              <a:latin typeface="Arial"/>
              <a:ea typeface="Arial"/>
              <a:cs typeface="Arial"/>
              <a:sym typeface="Arial"/>
            </a:endParaRPr>
          </a:p>
          <a:p>
            <a:pPr marR="0" lvl="0" algn="l" rtl="0">
              <a:spcBef>
                <a:spcPts val="0"/>
              </a:spcBef>
              <a:spcAft>
                <a:spcPts val="0"/>
              </a:spcAft>
              <a:buClr>
                <a:schemeClr val="dk1"/>
              </a:buClr>
              <a:buSzPts val="1800"/>
            </a:pPr>
            <a:endParaRPr lang="en-US" sz="1800">
              <a:solidFill>
                <a:schemeClr val="dk1"/>
              </a:solidFill>
              <a:latin typeface="Arial"/>
              <a:ea typeface="Arial"/>
              <a:cs typeface="Arial"/>
              <a:sym typeface="Arial"/>
            </a:endParaRPr>
          </a:p>
          <a:p>
            <a:pPr marR="0" lvl="0" algn="l" rtl="0">
              <a:spcBef>
                <a:spcPts val="0"/>
              </a:spcBef>
              <a:spcAft>
                <a:spcPts val="0"/>
              </a:spcAft>
              <a:buClr>
                <a:schemeClr val="dk1"/>
              </a:buClr>
              <a:buSzPts val="1800"/>
            </a:pPr>
            <a:r>
              <a:rPr lang="en-US" sz="1800">
                <a:solidFill>
                  <a:schemeClr val="dk1"/>
                </a:solidFill>
                <a:latin typeface="Arial"/>
                <a:ea typeface="Arial"/>
                <a:cs typeface="Arial"/>
                <a:sym typeface="Arial"/>
              </a:rPr>
              <a:t>  </a:t>
            </a: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71"/>
                                        </p:tgtEl>
                                        <p:attrNameLst>
                                          <p:attrName>style.visibility</p:attrName>
                                        </p:attrNameLst>
                                      </p:cBhvr>
                                      <p:to>
                                        <p:strVal val="visible"/>
                                      </p:to>
                                    </p:set>
                                    <p:animEffect transition="in" filter="fade">
                                      <p:cBhvr>
                                        <p:cTn id="7" dur="500"/>
                                        <p:tgtEl>
                                          <p:spTgt spid="671"/>
                                        </p:tgtEl>
                                      </p:cBhvr>
                                    </p:animEffect>
                                  </p:childTnLst>
                                </p:cTn>
                              </p:par>
                              <p:par>
                                <p:cTn id="8" presetID="10" presetClass="entr" presetSubtype="0" fill="hold" nodeType="withEffect">
                                  <p:stCondLst>
                                    <p:cond delay="500"/>
                                  </p:stCondLst>
                                  <p:childTnLst>
                                    <p:set>
                                      <p:cBhvr>
                                        <p:cTn id="9" dur="1" fill="hold">
                                          <p:stCondLst>
                                            <p:cond delay="0"/>
                                          </p:stCondLst>
                                        </p:cTn>
                                        <p:tgtEl>
                                          <p:spTgt spid="672"/>
                                        </p:tgtEl>
                                        <p:attrNameLst>
                                          <p:attrName>style.visibility</p:attrName>
                                        </p:attrNameLst>
                                      </p:cBhvr>
                                      <p:to>
                                        <p:strVal val="visible"/>
                                      </p:to>
                                    </p:set>
                                    <p:animEffect transition="in" filter="fade">
                                      <p:cBhvr>
                                        <p:cTn id="10" dur="500"/>
                                        <p:tgtEl>
                                          <p:spTgt spid="6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45" name="Google Shape;645;p46"/>
          <p:cNvGrpSpPr/>
          <p:nvPr/>
        </p:nvGrpSpPr>
        <p:grpSpPr>
          <a:xfrm>
            <a:off x="1643611" y="-247762"/>
            <a:ext cx="3275391" cy="6286418"/>
            <a:chOff x="1552879" y="-266157"/>
            <a:chExt cx="3500511" cy="6718488"/>
          </a:xfrm>
        </p:grpSpPr>
        <p:grpSp>
          <p:nvGrpSpPr>
            <p:cNvPr id="646" name="Google Shape;646;p46"/>
            <p:cNvGrpSpPr/>
            <p:nvPr/>
          </p:nvGrpSpPr>
          <p:grpSpPr>
            <a:xfrm>
              <a:off x="1552879" y="0"/>
              <a:ext cx="3500511" cy="6452331"/>
              <a:chOff x="4575724" y="-102366"/>
              <a:chExt cx="3044277" cy="4686274"/>
            </a:xfrm>
          </p:grpSpPr>
          <p:sp>
            <p:nvSpPr>
              <p:cNvPr id="647" name="Google Shape;647;p46"/>
              <p:cNvSpPr/>
              <p:nvPr/>
            </p:nvSpPr>
            <p:spPr>
              <a:xfrm rot="-5400000">
                <a:off x="4945629" y="1909537"/>
                <a:ext cx="2304465" cy="3044276"/>
              </a:xfrm>
              <a:prstGeom prst="chevron">
                <a:avLst>
                  <a:gd name="adj" fmla="val 50000"/>
                </a:avLst>
              </a:prstGeom>
              <a:solidFill>
                <a:srgbClr val="FE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48" name="Google Shape;648;p46"/>
              <p:cNvSpPr/>
              <p:nvPr/>
            </p:nvSpPr>
            <p:spPr>
              <a:xfrm>
                <a:off x="4575724" y="-102366"/>
                <a:ext cx="3044276" cy="3531366"/>
              </a:xfrm>
              <a:prstGeom prst="rect">
                <a:avLst/>
              </a:prstGeom>
              <a:solidFill>
                <a:srgbClr val="FE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649" name="Google Shape;649;p46"/>
            <p:cNvSpPr/>
            <p:nvPr/>
          </p:nvSpPr>
          <p:spPr>
            <a:xfrm>
              <a:off x="1752600" y="-266157"/>
              <a:ext cx="3102392" cy="6213737"/>
            </a:xfrm>
            <a:custGeom>
              <a:avLst/>
              <a:gdLst/>
              <a:ahLst/>
              <a:cxnLst/>
              <a:rect l="l" t="t" r="r" b="b"/>
              <a:pathLst>
                <a:path w="3500511" h="7011124" extrusionOk="0">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w="12700" cap="flat" cmpd="sng">
              <a:solidFill>
                <a:schemeClr val="lt1"/>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650" name="Google Shape;650;p46"/>
          <p:cNvGrpSpPr/>
          <p:nvPr/>
        </p:nvGrpSpPr>
        <p:grpSpPr>
          <a:xfrm>
            <a:off x="1535344" y="922639"/>
            <a:ext cx="3500508" cy="3531365"/>
            <a:chOff x="833978" y="2114651"/>
            <a:chExt cx="2650099" cy="2673459"/>
          </a:xfrm>
        </p:grpSpPr>
        <p:pic>
          <p:nvPicPr>
            <p:cNvPr id="651" name="Google Shape;651;p46"/>
            <p:cNvPicPr preferRelativeResize="0"/>
            <p:nvPr/>
          </p:nvPicPr>
          <p:blipFill rotWithShape="1">
            <a:blip r:embed="rId3">
              <a:alphaModFix/>
            </a:blip>
            <a:srcRect/>
            <a:stretch/>
          </p:blipFill>
          <p:spPr>
            <a:xfrm>
              <a:off x="1283920" y="2579521"/>
              <a:ext cx="1743718" cy="1744621"/>
            </a:xfrm>
            <a:prstGeom prst="rect">
              <a:avLst/>
            </a:prstGeom>
            <a:noFill/>
            <a:ln>
              <a:noFill/>
            </a:ln>
          </p:spPr>
        </p:pic>
        <p:pic>
          <p:nvPicPr>
            <p:cNvPr id="652" name="Google Shape;652;p46"/>
            <p:cNvPicPr preferRelativeResize="0"/>
            <p:nvPr/>
          </p:nvPicPr>
          <p:blipFill rotWithShape="1">
            <a:blip r:embed="rId4">
              <a:alphaModFix/>
            </a:blip>
            <a:srcRect/>
            <a:stretch/>
          </p:blipFill>
          <p:spPr>
            <a:xfrm rot="1784563">
              <a:off x="1199258" y="2460226"/>
              <a:ext cx="1919539" cy="1982310"/>
            </a:xfrm>
            <a:prstGeom prst="rect">
              <a:avLst/>
            </a:prstGeom>
            <a:noFill/>
            <a:ln>
              <a:noFill/>
            </a:ln>
          </p:spPr>
        </p:pic>
      </p:grpSp>
      <p:sp>
        <p:nvSpPr>
          <p:cNvPr id="653" name="Google Shape;653;p46"/>
          <p:cNvSpPr/>
          <p:nvPr/>
        </p:nvSpPr>
        <p:spPr>
          <a:xfrm>
            <a:off x="5113567" y="2027267"/>
            <a:ext cx="6983153" cy="1181363"/>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Microsoft Yahei"/>
                <a:ea typeface="Microsoft Yahei"/>
                <a:cs typeface="Microsoft Yahei"/>
                <a:sym typeface="Microsoft Yahei"/>
              </a:rPr>
              <a:t>TAMPILAN PRODUK</a:t>
            </a:r>
            <a:endParaRPr sz="4400">
              <a:solidFill>
                <a:schemeClr val="lt1"/>
              </a:solidFill>
              <a:latin typeface="Microsoft Yahei"/>
              <a:ea typeface="Microsoft Yahei"/>
              <a:cs typeface="Microsoft Yahei"/>
              <a:sym typeface="Microsoft Yahei"/>
            </a:endParaRPr>
          </a:p>
        </p:txBody>
      </p:sp>
      <p:sp>
        <p:nvSpPr>
          <p:cNvPr id="654" name="Google Shape;654;p46"/>
          <p:cNvSpPr/>
          <p:nvPr/>
        </p:nvSpPr>
        <p:spPr>
          <a:xfrm>
            <a:off x="2512409" y="1915656"/>
            <a:ext cx="1546378" cy="1545333"/>
          </a:xfrm>
          <a:prstGeom prst="ellipse">
            <a:avLst/>
          </a:prstGeom>
          <a:noFill/>
          <a:ln w="12700" cap="flat" cmpd="sng">
            <a:solidFill>
              <a:schemeClr val="lt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6000">
                <a:solidFill>
                  <a:schemeClr val="lt1"/>
                </a:solidFill>
                <a:latin typeface="Microsoft Yahei"/>
                <a:ea typeface="Microsoft Yahei"/>
                <a:cs typeface="Microsoft Yahei"/>
                <a:sym typeface="Microsoft Yahei"/>
              </a:rPr>
              <a:t>6</a:t>
            </a:r>
            <a:endParaRPr sz="6000">
              <a:solidFill>
                <a:schemeClr val="lt1"/>
              </a:solidFill>
              <a:latin typeface="Microsoft Yahei"/>
              <a:ea typeface="Microsoft Yahei"/>
              <a:cs typeface="Microsoft Yahei"/>
              <a:sym typeface="Microsoft Yahei"/>
            </a:endParaRPr>
          </a:p>
        </p:txBody>
      </p:sp>
      <p:cxnSp>
        <p:nvCxnSpPr>
          <p:cNvPr id="655" name="Google Shape;655;p46"/>
          <p:cNvCxnSpPr/>
          <p:nvPr/>
        </p:nvCxnSpPr>
        <p:spPr>
          <a:xfrm>
            <a:off x="6379634" y="3196979"/>
            <a:ext cx="4686300" cy="0"/>
          </a:xfrm>
          <a:prstGeom prst="straightConnector1">
            <a:avLst/>
          </a:prstGeom>
          <a:noFill/>
          <a:ln w="9525" cap="flat" cmpd="sng">
            <a:solidFill>
              <a:srgbClr val="FE3636"/>
            </a:solidFill>
            <a:prstDash val="solid"/>
            <a:miter lim="800000"/>
            <a:headEnd type="none" w="sm" len="sm"/>
            <a:tailEnd type="none" w="sm" len="sm"/>
          </a:ln>
        </p:spPr>
      </p:cxnSp>
      <p:sp>
        <p:nvSpPr>
          <p:cNvPr id="656" name="Google Shape;656;p46"/>
          <p:cNvSpPr/>
          <p:nvPr/>
        </p:nvSpPr>
        <p:spPr>
          <a:xfrm>
            <a:off x="6230107" y="3380555"/>
            <a:ext cx="494460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Microsoft Yahei"/>
                <a:ea typeface="Microsoft Yahei"/>
                <a:cs typeface="Microsoft Yahei"/>
                <a:sym typeface="Microsoft Yahei"/>
              </a:rPr>
              <a:t>VMART</a:t>
            </a:r>
            <a:endParaRPr sz="2400">
              <a:solidFill>
                <a:schemeClr val="lt1"/>
              </a:solidFill>
              <a:latin typeface="Arial"/>
              <a:ea typeface="Arial"/>
              <a:cs typeface="Arial"/>
              <a:sym typeface="Arial"/>
            </a:endParaRPr>
          </a:p>
        </p:txBody>
      </p:sp>
      <p:pic>
        <p:nvPicPr>
          <p:cNvPr id="657" name="Google Shape;657;p46"/>
          <p:cNvPicPr preferRelativeResize="0"/>
          <p:nvPr/>
        </p:nvPicPr>
        <p:blipFill rotWithShape="1">
          <a:blip r:embed="rId5">
            <a:alphaModFix/>
          </a:blip>
          <a:srcRect/>
          <a:stretch/>
        </p:blipFill>
        <p:spPr>
          <a:xfrm>
            <a:off x="7883033" y="4791772"/>
            <a:ext cx="1679503" cy="1814079"/>
          </a:xfrm>
          <a:prstGeom prst="rect">
            <a:avLst/>
          </a:prstGeom>
          <a:noFill/>
          <a:ln>
            <a:noFill/>
          </a:ln>
        </p:spPr>
      </p:pic>
      <p:pic>
        <p:nvPicPr>
          <p:cNvPr id="658" name="Google Shape;658;p46"/>
          <p:cNvPicPr preferRelativeResize="0"/>
          <p:nvPr/>
        </p:nvPicPr>
        <p:blipFill rotWithShape="1">
          <a:blip r:embed="rId6">
            <a:alphaModFix/>
          </a:blip>
          <a:srcRect/>
          <a:stretch/>
        </p:blipFill>
        <p:spPr>
          <a:xfrm>
            <a:off x="5035853" y="6007242"/>
            <a:ext cx="846542" cy="569033"/>
          </a:xfrm>
          <a:prstGeom prst="rect">
            <a:avLst/>
          </a:prstGeom>
          <a:noFill/>
          <a:ln>
            <a:noFill/>
          </a:ln>
        </p:spPr>
      </p:pic>
      <p:pic>
        <p:nvPicPr>
          <p:cNvPr id="659" name="Google Shape;659;p46"/>
          <p:cNvPicPr preferRelativeResize="0"/>
          <p:nvPr/>
        </p:nvPicPr>
        <p:blipFill rotWithShape="1">
          <a:blip r:embed="rId7">
            <a:alphaModFix/>
          </a:blip>
          <a:srcRect/>
          <a:stretch/>
        </p:blipFill>
        <p:spPr>
          <a:xfrm>
            <a:off x="272851" y="861866"/>
            <a:ext cx="877751" cy="1283945"/>
          </a:xfrm>
          <a:prstGeom prst="rect">
            <a:avLst/>
          </a:prstGeom>
          <a:noFill/>
          <a:ln>
            <a:noFill/>
          </a:ln>
        </p:spPr>
      </p:pic>
      <p:pic>
        <p:nvPicPr>
          <p:cNvPr id="660" name="Google Shape;660;p46"/>
          <p:cNvPicPr preferRelativeResize="0"/>
          <p:nvPr/>
        </p:nvPicPr>
        <p:blipFill rotWithShape="1">
          <a:blip r:embed="rId8">
            <a:alphaModFix/>
          </a:blip>
          <a:srcRect/>
          <a:stretch/>
        </p:blipFill>
        <p:spPr>
          <a:xfrm>
            <a:off x="8545837" y="1130490"/>
            <a:ext cx="1062442" cy="1129043"/>
          </a:xfrm>
          <a:prstGeom prst="rect">
            <a:avLst/>
          </a:prstGeom>
          <a:noFill/>
          <a:ln>
            <a:noFill/>
          </a:ln>
        </p:spPr>
      </p:pic>
      <p:pic>
        <p:nvPicPr>
          <p:cNvPr id="661" name="Google Shape;661;p46"/>
          <p:cNvPicPr preferRelativeResize="0"/>
          <p:nvPr/>
        </p:nvPicPr>
        <p:blipFill rotWithShape="1">
          <a:blip r:embed="rId9">
            <a:alphaModFix/>
          </a:blip>
          <a:srcRect/>
          <a:stretch/>
        </p:blipFill>
        <p:spPr>
          <a:xfrm>
            <a:off x="10052305" y="5024758"/>
            <a:ext cx="1868150" cy="1814079"/>
          </a:xfrm>
          <a:prstGeom prst="rect">
            <a:avLst/>
          </a:prstGeom>
          <a:noFill/>
          <a:ln>
            <a:noFill/>
          </a:ln>
        </p:spPr>
      </p:pic>
      <p:pic>
        <p:nvPicPr>
          <p:cNvPr id="662" name="Google Shape;662;p46"/>
          <p:cNvPicPr preferRelativeResize="0"/>
          <p:nvPr/>
        </p:nvPicPr>
        <p:blipFill rotWithShape="1">
          <a:blip r:embed="rId10">
            <a:alphaModFix/>
          </a:blip>
          <a:srcRect/>
          <a:stretch/>
        </p:blipFill>
        <p:spPr>
          <a:xfrm>
            <a:off x="5882395" y="1032733"/>
            <a:ext cx="695424" cy="753889"/>
          </a:xfrm>
          <a:prstGeom prst="rect">
            <a:avLst/>
          </a:prstGeom>
          <a:noFill/>
          <a:ln>
            <a:noFill/>
          </a:ln>
        </p:spPr>
      </p:pic>
      <p:pic>
        <p:nvPicPr>
          <p:cNvPr id="663" name="Google Shape;663;p46"/>
          <p:cNvPicPr preferRelativeResize="0"/>
          <p:nvPr/>
        </p:nvPicPr>
        <p:blipFill rotWithShape="1">
          <a:blip r:embed="rId11">
            <a:alphaModFix/>
          </a:blip>
          <a:srcRect/>
          <a:stretch/>
        </p:blipFill>
        <p:spPr>
          <a:xfrm>
            <a:off x="5113567" y="4207809"/>
            <a:ext cx="1165890" cy="1049993"/>
          </a:xfrm>
          <a:prstGeom prst="rect">
            <a:avLst/>
          </a:prstGeom>
          <a:noFill/>
          <a:ln>
            <a:noFill/>
          </a:ln>
        </p:spPr>
      </p:pic>
      <p:pic>
        <p:nvPicPr>
          <p:cNvPr id="664" name="Google Shape;664;p46"/>
          <p:cNvPicPr preferRelativeResize="0"/>
          <p:nvPr/>
        </p:nvPicPr>
        <p:blipFill rotWithShape="1">
          <a:blip r:embed="rId12">
            <a:alphaModFix/>
          </a:blip>
          <a:srcRect/>
          <a:stretch/>
        </p:blipFill>
        <p:spPr>
          <a:xfrm>
            <a:off x="10856707" y="336173"/>
            <a:ext cx="1062442" cy="1600422"/>
          </a:xfrm>
          <a:prstGeom prst="rect">
            <a:avLst/>
          </a:prstGeom>
          <a:noFill/>
          <a:ln>
            <a:noFill/>
          </a:ln>
        </p:spPr>
      </p:pic>
      <p:pic>
        <p:nvPicPr>
          <p:cNvPr id="665" name="Google Shape;665;p46"/>
          <p:cNvPicPr preferRelativeResize="0"/>
          <p:nvPr/>
        </p:nvPicPr>
        <p:blipFill rotWithShape="1">
          <a:blip r:embed="rId13">
            <a:alphaModFix/>
          </a:blip>
          <a:srcRect/>
          <a:stretch/>
        </p:blipFill>
        <p:spPr>
          <a:xfrm>
            <a:off x="40036" y="4738767"/>
            <a:ext cx="1249398" cy="21192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54"/>
                                        </p:tgtEl>
                                        <p:attrNameLst>
                                          <p:attrName>style.visibility</p:attrName>
                                        </p:attrNameLst>
                                      </p:cBhvr>
                                      <p:to>
                                        <p:strVal val="visible"/>
                                      </p:to>
                                    </p:set>
                                    <p:anim calcmode="lin" valueType="num">
                                      <p:cBhvr additive="base">
                                        <p:cTn id="7" dur="500"/>
                                        <p:tgtEl>
                                          <p:spTgt spid="654"/>
                                        </p:tgtEl>
                                        <p:attrNameLst>
                                          <p:attrName>ppt_w</p:attrName>
                                        </p:attrNameLst>
                                      </p:cBhvr>
                                      <p:tavLst>
                                        <p:tav tm="0">
                                          <p:val>
                                            <p:strVal val="0"/>
                                          </p:val>
                                        </p:tav>
                                        <p:tav tm="100000">
                                          <p:val>
                                            <p:strVal val="#ppt_w"/>
                                          </p:val>
                                        </p:tav>
                                      </p:tavLst>
                                    </p:anim>
                                    <p:anim calcmode="lin" valueType="num">
                                      <p:cBhvr additive="base">
                                        <p:cTn id="8" dur="500"/>
                                        <p:tgtEl>
                                          <p:spTgt spid="654"/>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53"/>
                                        </p:tgtEl>
                                        <p:attrNameLst>
                                          <p:attrName>style.visibility</p:attrName>
                                        </p:attrNameLst>
                                      </p:cBhvr>
                                      <p:to>
                                        <p:strVal val="visible"/>
                                      </p:to>
                                    </p:set>
                                    <p:animEffect transition="in" filter="fade">
                                      <p:cBhvr>
                                        <p:cTn id="12" dur="500"/>
                                        <p:tgtEl>
                                          <p:spTgt spid="653"/>
                                        </p:tgtEl>
                                      </p:cBhvr>
                                    </p:animEffect>
                                  </p:childTnLst>
                                </p:cTn>
                              </p:par>
                              <p:par>
                                <p:cTn id="13" presetID="10" presetClass="entr" presetSubtype="0" fill="hold" nodeType="withEffect">
                                  <p:stCondLst>
                                    <p:cond delay="500"/>
                                  </p:stCondLst>
                                  <p:childTnLst>
                                    <p:set>
                                      <p:cBhvr>
                                        <p:cTn id="14" dur="1" fill="hold">
                                          <p:stCondLst>
                                            <p:cond delay="0"/>
                                          </p:stCondLst>
                                        </p:cTn>
                                        <p:tgtEl>
                                          <p:spTgt spid="655"/>
                                        </p:tgtEl>
                                        <p:attrNameLst>
                                          <p:attrName>style.visibility</p:attrName>
                                        </p:attrNameLst>
                                      </p:cBhvr>
                                      <p:to>
                                        <p:strVal val="visible"/>
                                      </p:to>
                                    </p:set>
                                    <p:animEffect transition="in" filter="fade">
                                      <p:cBhvr>
                                        <p:cTn id="15" dur="500"/>
                                        <p:tgtEl>
                                          <p:spTgt spid="655"/>
                                        </p:tgtEl>
                                      </p:cBhvr>
                                    </p:animEffect>
                                  </p:childTnLst>
                                </p:cTn>
                              </p:par>
                              <p:par>
                                <p:cTn id="16" presetID="10" presetClass="entr" presetSubtype="0" fill="hold" nodeType="withEffect">
                                  <p:stCondLst>
                                    <p:cond delay="500"/>
                                  </p:stCondLst>
                                  <p:childTnLst>
                                    <p:set>
                                      <p:cBhvr>
                                        <p:cTn id="17" dur="1" fill="hold">
                                          <p:stCondLst>
                                            <p:cond delay="0"/>
                                          </p:stCondLst>
                                        </p:cTn>
                                        <p:tgtEl>
                                          <p:spTgt spid="656"/>
                                        </p:tgtEl>
                                        <p:attrNameLst>
                                          <p:attrName>style.visibility</p:attrName>
                                        </p:attrNameLst>
                                      </p:cBhvr>
                                      <p:to>
                                        <p:strVal val="visible"/>
                                      </p:to>
                                    </p:set>
                                    <p:animEffect transition="in" filter="fade">
                                      <p:cBhvr>
                                        <p:cTn id="18" dur="500"/>
                                        <p:tgtEl>
                                          <p:spTgt spid="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6"/>
          <p:cNvPicPr preferRelativeResize="0"/>
          <p:nvPr/>
        </p:nvPicPr>
        <p:blipFill rotWithShape="1">
          <a:blip r:embed="rId3">
            <a:alphaModFix/>
          </a:blip>
          <a:srcRect/>
          <a:stretch/>
        </p:blipFill>
        <p:spPr>
          <a:xfrm>
            <a:off x="9765464" y="4964624"/>
            <a:ext cx="2471709" cy="2177702"/>
          </a:xfrm>
          <a:prstGeom prst="rect">
            <a:avLst/>
          </a:prstGeom>
          <a:noFill/>
          <a:ln>
            <a:noFill/>
          </a:ln>
        </p:spPr>
      </p:pic>
      <p:pic>
        <p:nvPicPr>
          <p:cNvPr id="187" name="Google Shape;187;p26"/>
          <p:cNvPicPr preferRelativeResize="0"/>
          <p:nvPr/>
        </p:nvPicPr>
        <p:blipFill rotWithShape="1">
          <a:blip r:embed="rId4">
            <a:alphaModFix/>
          </a:blip>
          <a:srcRect/>
          <a:stretch/>
        </p:blipFill>
        <p:spPr>
          <a:xfrm>
            <a:off x="-555146" y="4965857"/>
            <a:ext cx="2190179" cy="2175254"/>
          </a:xfrm>
          <a:prstGeom prst="rect">
            <a:avLst/>
          </a:prstGeom>
          <a:noFill/>
          <a:ln>
            <a:noFill/>
          </a:ln>
        </p:spPr>
      </p:pic>
      <p:grpSp>
        <p:nvGrpSpPr>
          <p:cNvPr id="188" name="Google Shape;188;p26"/>
          <p:cNvGrpSpPr/>
          <p:nvPr/>
        </p:nvGrpSpPr>
        <p:grpSpPr>
          <a:xfrm>
            <a:off x="1792523" y="2758895"/>
            <a:ext cx="2261064" cy="2280995"/>
            <a:chOff x="833978" y="2114651"/>
            <a:chExt cx="2650099" cy="2673459"/>
          </a:xfrm>
        </p:grpSpPr>
        <p:pic>
          <p:nvPicPr>
            <p:cNvPr id="189" name="Google Shape;189;p26"/>
            <p:cNvPicPr preferRelativeResize="0"/>
            <p:nvPr/>
          </p:nvPicPr>
          <p:blipFill rotWithShape="1">
            <a:blip r:embed="rId5">
              <a:alphaModFix/>
            </a:blip>
            <a:srcRect/>
            <a:stretch/>
          </p:blipFill>
          <p:spPr>
            <a:xfrm>
              <a:off x="1283920" y="2579521"/>
              <a:ext cx="1743718" cy="1744621"/>
            </a:xfrm>
            <a:prstGeom prst="rect">
              <a:avLst/>
            </a:prstGeom>
            <a:noFill/>
            <a:ln>
              <a:noFill/>
            </a:ln>
          </p:spPr>
        </p:pic>
        <p:pic>
          <p:nvPicPr>
            <p:cNvPr id="190" name="Google Shape;190;p26"/>
            <p:cNvPicPr preferRelativeResize="0"/>
            <p:nvPr/>
          </p:nvPicPr>
          <p:blipFill rotWithShape="1">
            <a:blip r:embed="rId6">
              <a:alphaModFix/>
            </a:blip>
            <a:srcRect/>
            <a:stretch/>
          </p:blipFill>
          <p:spPr>
            <a:xfrm rot="1784563">
              <a:off x="1199258" y="2460226"/>
              <a:ext cx="1919539" cy="1982310"/>
            </a:xfrm>
            <a:prstGeom prst="rect">
              <a:avLst/>
            </a:prstGeom>
            <a:noFill/>
            <a:ln>
              <a:noFill/>
            </a:ln>
          </p:spPr>
        </p:pic>
      </p:grpSp>
      <p:cxnSp>
        <p:nvCxnSpPr>
          <p:cNvPr id="191" name="Google Shape;191;p26"/>
          <p:cNvCxnSpPr/>
          <p:nvPr/>
        </p:nvCxnSpPr>
        <p:spPr>
          <a:xfrm>
            <a:off x="4825274" y="1870979"/>
            <a:ext cx="2570556" cy="0"/>
          </a:xfrm>
          <a:prstGeom prst="straightConnector1">
            <a:avLst/>
          </a:prstGeom>
          <a:noFill/>
          <a:ln w="9525" cap="flat" cmpd="sng">
            <a:solidFill>
              <a:srgbClr val="FE3636"/>
            </a:solidFill>
            <a:prstDash val="solid"/>
            <a:miter lim="800000"/>
            <a:headEnd type="none" w="sm" len="sm"/>
            <a:tailEnd type="none" w="sm" len="sm"/>
          </a:ln>
        </p:spPr>
      </p:cxnSp>
      <p:sp>
        <p:nvSpPr>
          <p:cNvPr id="192" name="Google Shape;192;p26"/>
          <p:cNvSpPr/>
          <p:nvPr/>
        </p:nvSpPr>
        <p:spPr>
          <a:xfrm>
            <a:off x="1768492" y="5386132"/>
            <a:ext cx="2342700" cy="498600"/>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Microsoft Yahei"/>
                <a:ea typeface="Microsoft Yahei"/>
                <a:cs typeface="Microsoft Yahei"/>
                <a:sym typeface="Microsoft Yahei"/>
              </a:rPr>
              <a:t>2003062</a:t>
            </a:r>
            <a:endParaRPr sz="1600" b="0" i="0" u="none" strike="noStrike" cap="none">
              <a:solidFill>
                <a:schemeClr val="lt1"/>
              </a:solidFill>
              <a:latin typeface="Microsoft Yahei"/>
              <a:ea typeface="Microsoft Yahei"/>
              <a:cs typeface="Microsoft Yahei"/>
              <a:sym typeface="Microsoft Yahei"/>
            </a:endParaRPr>
          </a:p>
        </p:txBody>
      </p:sp>
      <p:sp>
        <p:nvSpPr>
          <p:cNvPr id="193" name="Google Shape;193;p26"/>
          <p:cNvSpPr/>
          <p:nvPr/>
        </p:nvSpPr>
        <p:spPr>
          <a:xfrm>
            <a:off x="2545251" y="3510041"/>
            <a:ext cx="750300" cy="749700"/>
          </a:xfrm>
          <a:prstGeom prst="ellipse">
            <a:avLst/>
          </a:prstGeom>
          <a:noFill/>
          <a:ln w="12700" cap="flat" cmpd="sng">
            <a:solidFill>
              <a:srgbClr val="FE3636"/>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4000" b="0" i="0" u="none" strike="noStrike" cap="none">
                <a:solidFill>
                  <a:schemeClr val="lt1"/>
                </a:solidFill>
                <a:latin typeface="Microsoft Yahei"/>
                <a:ea typeface="Microsoft Yahei"/>
                <a:cs typeface="Microsoft Yahei"/>
                <a:sym typeface="Microsoft Yahei"/>
              </a:rPr>
              <a:t>1</a:t>
            </a:r>
            <a:endParaRPr sz="4000" b="0" i="0" u="none" strike="noStrike" cap="none">
              <a:solidFill>
                <a:schemeClr val="lt1"/>
              </a:solidFill>
              <a:latin typeface="Microsoft Yahei"/>
              <a:ea typeface="Microsoft Yahei"/>
              <a:cs typeface="Microsoft Yahei"/>
              <a:sym typeface="Microsoft Yahei"/>
            </a:endParaRPr>
          </a:p>
        </p:txBody>
      </p:sp>
      <p:cxnSp>
        <p:nvCxnSpPr>
          <p:cNvPr id="194" name="Google Shape;194;p26"/>
          <p:cNvCxnSpPr/>
          <p:nvPr/>
        </p:nvCxnSpPr>
        <p:spPr>
          <a:xfrm>
            <a:off x="1924000" y="5336424"/>
            <a:ext cx="1897500" cy="0"/>
          </a:xfrm>
          <a:prstGeom prst="straightConnector1">
            <a:avLst/>
          </a:prstGeom>
          <a:noFill/>
          <a:ln w="9525" cap="flat" cmpd="sng">
            <a:solidFill>
              <a:srgbClr val="FE3636"/>
            </a:solidFill>
            <a:prstDash val="solid"/>
            <a:miter lim="800000"/>
            <a:headEnd type="none" w="sm" len="sm"/>
            <a:tailEnd type="none" w="sm" len="sm"/>
          </a:ln>
        </p:spPr>
      </p:cxnSp>
      <p:grpSp>
        <p:nvGrpSpPr>
          <p:cNvPr id="195" name="Google Shape;195;p26"/>
          <p:cNvGrpSpPr/>
          <p:nvPr/>
        </p:nvGrpSpPr>
        <p:grpSpPr>
          <a:xfrm>
            <a:off x="4705993" y="2694546"/>
            <a:ext cx="2261064" cy="2280995"/>
            <a:chOff x="833978" y="2114651"/>
            <a:chExt cx="2650099" cy="2673459"/>
          </a:xfrm>
        </p:grpSpPr>
        <p:pic>
          <p:nvPicPr>
            <p:cNvPr id="196" name="Google Shape;196;p26"/>
            <p:cNvPicPr preferRelativeResize="0"/>
            <p:nvPr/>
          </p:nvPicPr>
          <p:blipFill rotWithShape="1">
            <a:blip r:embed="rId5">
              <a:alphaModFix/>
            </a:blip>
            <a:srcRect/>
            <a:stretch/>
          </p:blipFill>
          <p:spPr>
            <a:xfrm>
              <a:off x="1283920" y="2579521"/>
              <a:ext cx="1743718" cy="1744621"/>
            </a:xfrm>
            <a:prstGeom prst="rect">
              <a:avLst/>
            </a:prstGeom>
            <a:noFill/>
            <a:ln>
              <a:noFill/>
            </a:ln>
          </p:spPr>
        </p:pic>
        <p:pic>
          <p:nvPicPr>
            <p:cNvPr id="197" name="Google Shape;197;p26"/>
            <p:cNvPicPr preferRelativeResize="0"/>
            <p:nvPr/>
          </p:nvPicPr>
          <p:blipFill rotWithShape="1">
            <a:blip r:embed="rId6">
              <a:alphaModFix/>
            </a:blip>
            <a:srcRect/>
            <a:stretch/>
          </p:blipFill>
          <p:spPr>
            <a:xfrm rot="1784563">
              <a:off x="1199258" y="2460226"/>
              <a:ext cx="1919539" cy="1982310"/>
            </a:xfrm>
            <a:prstGeom prst="rect">
              <a:avLst/>
            </a:prstGeom>
            <a:noFill/>
            <a:ln>
              <a:noFill/>
            </a:ln>
          </p:spPr>
        </p:pic>
      </p:grpSp>
      <p:sp>
        <p:nvSpPr>
          <p:cNvPr id="198" name="Google Shape;198;p26"/>
          <p:cNvSpPr/>
          <p:nvPr/>
        </p:nvSpPr>
        <p:spPr>
          <a:xfrm>
            <a:off x="4624574" y="5316154"/>
            <a:ext cx="2342700" cy="498600"/>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Microsoft Yahei"/>
                <a:ea typeface="Microsoft Yahei"/>
                <a:cs typeface="Microsoft Yahei"/>
                <a:sym typeface="Microsoft Yahei"/>
              </a:rPr>
              <a:t>200308</a:t>
            </a:r>
            <a:r>
              <a:rPr lang="en-US" sz="1600">
                <a:solidFill>
                  <a:schemeClr val="lt1"/>
                </a:solidFill>
                <a:latin typeface="Microsoft Yahei"/>
                <a:ea typeface="Microsoft Yahei"/>
                <a:cs typeface="Microsoft Yahei"/>
                <a:sym typeface="Microsoft Yahei"/>
              </a:rPr>
              <a:t>6</a:t>
            </a:r>
            <a:endParaRPr sz="1600" b="0" i="0" u="none" strike="noStrike" cap="none">
              <a:solidFill>
                <a:schemeClr val="lt1"/>
              </a:solidFill>
              <a:latin typeface="Microsoft Yahei"/>
              <a:ea typeface="Microsoft Yahei"/>
              <a:cs typeface="Microsoft Yahei"/>
              <a:sym typeface="Microsoft Yahei"/>
            </a:endParaRPr>
          </a:p>
        </p:txBody>
      </p:sp>
      <p:sp>
        <p:nvSpPr>
          <p:cNvPr id="199" name="Google Shape;199;p26"/>
          <p:cNvSpPr/>
          <p:nvPr/>
        </p:nvSpPr>
        <p:spPr>
          <a:xfrm>
            <a:off x="5488347" y="3478064"/>
            <a:ext cx="750300" cy="749700"/>
          </a:xfrm>
          <a:prstGeom prst="ellipse">
            <a:avLst/>
          </a:prstGeom>
          <a:noFill/>
          <a:ln w="12700" cap="flat" cmpd="sng">
            <a:solidFill>
              <a:srgbClr val="FE3636"/>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4000">
                <a:solidFill>
                  <a:schemeClr val="lt1"/>
                </a:solidFill>
                <a:latin typeface="Microsoft Yahei"/>
                <a:ea typeface="Microsoft Yahei"/>
                <a:cs typeface="Microsoft Yahei"/>
                <a:sym typeface="Microsoft Yahei"/>
              </a:rPr>
              <a:t>2</a:t>
            </a:r>
            <a:endParaRPr sz="4000" b="0" i="0" u="none" strike="noStrike" cap="none">
              <a:solidFill>
                <a:schemeClr val="lt1"/>
              </a:solidFill>
              <a:latin typeface="Microsoft Yahei"/>
              <a:ea typeface="Microsoft Yahei"/>
              <a:cs typeface="Microsoft Yahei"/>
              <a:sym typeface="Microsoft Yahei"/>
            </a:endParaRPr>
          </a:p>
        </p:txBody>
      </p:sp>
      <p:cxnSp>
        <p:nvCxnSpPr>
          <p:cNvPr id="200" name="Google Shape;200;p26"/>
          <p:cNvCxnSpPr/>
          <p:nvPr/>
        </p:nvCxnSpPr>
        <p:spPr>
          <a:xfrm>
            <a:off x="4887807" y="5280814"/>
            <a:ext cx="1897500" cy="0"/>
          </a:xfrm>
          <a:prstGeom prst="straightConnector1">
            <a:avLst/>
          </a:prstGeom>
          <a:noFill/>
          <a:ln w="9525" cap="flat" cmpd="sng">
            <a:solidFill>
              <a:srgbClr val="FE3636"/>
            </a:solidFill>
            <a:prstDash val="solid"/>
            <a:miter lim="800000"/>
            <a:headEnd type="none" w="sm" len="sm"/>
            <a:tailEnd type="none" w="sm" len="sm"/>
          </a:ln>
        </p:spPr>
      </p:cxnSp>
      <p:sp>
        <p:nvSpPr>
          <p:cNvPr id="201" name="Google Shape;201;p26"/>
          <p:cNvSpPr/>
          <p:nvPr/>
        </p:nvSpPr>
        <p:spPr>
          <a:xfrm>
            <a:off x="5068111" y="4961829"/>
            <a:ext cx="20475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chemeClr val="lt1"/>
                </a:solidFill>
                <a:latin typeface="Microsoft Yahei"/>
                <a:ea typeface="Microsoft Yahei"/>
                <a:cs typeface="Microsoft Yahei"/>
                <a:sym typeface="Microsoft Yahei"/>
              </a:rPr>
              <a:t>SAHRUL FAZRI UDIN</a:t>
            </a:r>
            <a:endParaRPr sz="1100" b="0" i="0" u="none" strike="noStrike" cap="none">
              <a:solidFill>
                <a:schemeClr val="lt1"/>
              </a:solidFill>
              <a:latin typeface="Arial"/>
              <a:ea typeface="Arial"/>
              <a:cs typeface="Arial"/>
              <a:sym typeface="Arial"/>
            </a:endParaRPr>
          </a:p>
        </p:txBody>
      </p:sp>
      <p:sp>
        <p:nvSpPr>
          <p:cNvPr id="202" name="Google Shape;202;p26"/>
          <p:cNvSpPr txBox="1"/>
          <p:nvPr/>
        </p:nvSpPr>
        <p:spPr>
          <a:xfrm>
            <a:off x="4824955" y="1306307"/>
            <a:ext cx="2721152" cy="36929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Microsoft Yahei"/>
                <a:ea typeface="Microsoft Yahei"/>
                <a:cs typeface="Microsoft Yahei"/>
                <a:sym typeface="Microsoft Yahei"/>
              </a:rPr>
              <a:t>Anggota </a:t>
            </a:r>
            <a:r>
              <a:rPr lang="en-US" sz="1800" b="0" i="0" u="none" strike="noStrike" cap="none">
                <a:solidFill>
                  <a:schemeClr val="lt1"/>
                </a:solidFill>
                <a:latin typeface="Microsoft Yahei"/>
                <a:ea typeface="Microsoft Yahei"/>
                <a:cs typeface="Microsoft Yahei"/>
                <a:sym typeface="Microsoft Yahei"/>
              </a:rPr>
              <a:t> Kelompok2</a:t>
            </a:r>
            <a:endParaRPr sz="1800" b="0" i="0" u="none" strike="noStrike" cap="none">
              <a:solidFill>
                <a:schemeClr val="lt1"/>
              </a:solidFill>
              <a:latin typeface="Microsoft Yahei"/>
              <a:ea typeface="Microsoft Yahei"/>
              <a:cs typeface="Microsoft Yahei"/>
              <a:sym typeface="Microsoft Yahei"/>
            </a:endParaRPr>
          </a:p>
        </p:txBody>
      </p:sp>
      <p:pic>
        <p:nvPicPr>
          <p:cNvPr id="203" name="Google Shape;203;p26"/>
          <p:cNvPicPr preferRelativeResize="0"/>
          <p:nvPr/>
        </p:nvPicPr>
        <p:blipFill rotWithShape="1">
          <a:blip r:embed="rId7">
            <a:alphaModFix/>
          </a:blip>
          <a:srcRect/>
          <a:stretch/>
        </p:blipFill>
        <p:spPr>
          <a:xfrm>
            <a:off x="2709528" y="781089"/>
            <a:ext cx="1401536" cy="1567399"/>
          </a:xfrm>
          <a:prstGeom prst="rect">
            <a:avLst/>
          </a:prstGeom>
          <a:noFill/>
          <a:ln>
            <a:noFill/>
          </a:ln>
        </p:spPr>
      </p:pic>
      <p:pic>
        <p:nvPicPr>
          <p:cNvPr id="204" name="Google Shape;204;p26"/>
          <p:cNvPicPr preferRelativeResize="0"/>
          <p:nvPr/>
        </p:nvPicPr>
        <p:blipFill rotWithShape="1">
          <a:blip r:embed="rId8">
            <a:alphaModFix/>
          </a:blip>
          <a:srcRect/>
          <a:stretch/>
        </p:blipFill>
        <p:spPr>
          <a:xfrm flipH="1">
            <a:off x="8170132" y="869000"/>
            <a:ext cx="1169727" cy="1479488"/>
          </a:xfrm>
          <a:prstGeom prst="rect">
            <a:avLst/>
          </a:prstGeom>
          <a:noFill/>
          <a:ln>
            <a:noFill/>
          </a:ln>
        </p:spPr>
      </p:pic>
      <p:pic>
        <p:nvPicPr>
          <p:cNvPr id="205" name="Google Shape;205;p26"/>
          <p:cNvPicPr preferRelativeResize="0"/>
          <p:nvPr/>
        </p:nvPicPr>
        <p:blipFill rotWithShape="1">
          <a:blip r:embed="rId9">
            <a:alphaModFix/>
          </a:blip>
          <a:srcRect/>
          <a:stretch/>
        </p:blipFill>
        <p:spPr>
          <a:xfrm>
            <a:off x="10645112" y="1585108"/>
            <a:ext cx="1015384" cy="1191018"/>
          </a:xfrm>
          <a:prstGeom prst="rect">
            <a:avLst/>
          </a:prstGeom>
          <a:noFill/>
          <a:ln>
            <a:noFill/>
          </a:ln>
        </p:spPr>
      </p:pic>
      <p:pic>
        <p:nvPicPr>
          <p:cNvPr id="206" name="Google Shape;206;p26"/>
          <p:cNvPicPr preferRelativeResize="0"/>
          <p:nvPr/>
        </p:nvPicPr>
        <p:blipFill rotWithShape="1">
          <a:blip r:embed="rId10">
            <a:alphaModFix/>
          </a:blip>
          <a:srcRect/>
          <a:stretch/>
        </p:blipFill>
        <p:spPr>
          <a:xfrm>
            <a:off x="255922" y="289356"/>
            <a:ext cx="1140769" cy="1635662"/>
          </a:xfrm>
          <a:prstGeom prst="rect">
            <a:avLst/>
          </a:prstGeom>
          <a:noFill/>
          <a:ln>
            <a:noFill/>
          </a:ln>
        </p:spPr>
      </p:pic>
      <p:pic>
        <p:nvPicPr>
          <p:cNvPr id="207" name="Google Shape;207;p26"/>
          <p:cNvPicPr preferRelativeResize="0"/>
          <p:nvPr/>
        </p:nvPicPr>
        <p:blipFill rotWithShape="1">
          <a:blip r:embed="rId11">
            <a:alphaModFix/>
          </a:blip>
          <a:srcRect/>
          <a:stretch/>
        </p:blipFill>
        <p:spPr>
          <a:xfrm>
            <a:off x="7224145" y="5922916"/>
            <a:ext cx="1623332" cy="1126666"/>
          </a:xfrm>
          <a:prstGeom prst="rect">
            <a:avLst/>
          </a:prstGeom>
          <a:noFill/>
          <a:ln>
            <a:noFill/>
          </a:ln>
        </p:spPr>
      </p:pic>
      <p:pic>
        <p:nvPicPr>
          <p:cNvPr id="208" name="Google Shape;208;p26"/>
          <p:cNvPicPr preferRelativeResize="0"/>
          <p:nvPr/>
        </p:nvPicPr>
        <p:blipFill rotWithShape="1">
          <a:blip r:embed="rId12">
            <a:alphaModFix/>
          </a:blip>
          <a:srcRect/>
          <a:stretch/>
        </p:blipFill>
        <p:spPr>
          <a:xfrm>
            <a:off x="2132942" y="1233039"/>
            <a:ext cx="750179" cy="1005559"/>
          </a:xfrm>
          <a:prstGeom prst="rect">
            <a:avLst/>
          </a:prstGeom>
          <a:noFill/>
          <a:ln>
            <a:noFill/>
          </a:ln>
        </p:spPr>
      </p:pic>
      <p:pic>
        <p:nvPicPr>
          <p:cNvPr id="209" name="Google Shape;209;p26"/>
          <p:cNvPicPr preferRelativeResize="0"/>
          <p:nvPr/>
        </p:nvPicPr>
        <p:blipFill rotWithShape="1">
          <a:blip r:embed="rId13">
            <a:alphaModFix/>
          </a:blip>
          <a:srcRect/>
          <a:stretch/>
        </p:blipFill>
        <p:spPr>
          <a:xfrm>
            <a:off x="421517" y="2258176"/>
            <a:ext cx="616223" cy="1170824"/>
          </a:xfrm>
          <a:prstGeom prst="rect">
            <a:avLst/>
          </a:prstGeom>
          <a:noFill/>
          <a:ln>
            <a:noFill/>
          </a:ln>
        </p:spPr>
      </p:pic>
      <p:pic>
        <p:nvPicPr>
          <p:cNvPr id="210" name="Google Shape;210;p26"/>
          <p:cNvPicPr preferRelativeResize="0"/>
          <p:nvPr/>
        </p:nvPicPr>
        <p:blipFill rotWithShape="1">
          <a:blip r:embed="rId14">
            <a:alphaModFix/>
          </a:blip>
          <a:srcRect/>
          <a:stretch/>
        </p:blipFill>
        <p:spPr>
          <a:xfrm>
            <a:off x="9765467" y="536373"/>
            <a:ext cx="1271004" cy="1067863"/>
          </a:xfrm>
          <a:prstGeom prst="rect">
            <a:avLst/>
          </a:prstGeom>
          <a:noFill/>
          <a:ln>
            <a:noFill/>
          </a:ln>
        </p:spPr>
      </p:pic>
      <p:pic>
        <p:nvPicPr>
          <p:cNvPr id="211" name="Google Shape;211;p26"/>
          <p:cNvPicPr preferRelativeResize="0"/>
          <p:nvPr/>
        </p:nvPicPr>
        <p:blipFill rotWithShape="1">
          <a:blip r:embed="rId15">
            <a:alphaModFix/>
          </a:blip>
          <a:srcRect/>
          <a:stretch/>
        </p:blipFill>
        <p:spPr>
          <a:xfrm>
            <a:off x="3157986" y="6295146"/>
            <a:ext cx="2339334" cy="1365046"/>
          </a:xfrm>
          <a:prstGeom prst="rect">
            <a:avLst/>
          </a:prstGeom>
          <a:noFill/>
          <a:ln>
            <a:noFill/>
          </a:ln>
        </p:spPr>
      </p:pic>
      <p:sp>
        <p:nvSpPr>
          <p:cNvPr id="212" name="Google Shape;212;p26"/>
          <p:cNvSpPr txBox="1"/>
          <p:nvPr/>
        </p:nvSpPr>
        <p:spPr>
          <a:xfrm>
            <a:off x="4773338" y="1965838"/>
            <a:ext cx="2721153" cy="276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0" i="0" u="none" strike="noStrike" cap="none">
                <a:solidFill>
                  <a:schemeClr val="lt1"/>
                </a:solidFill>
                <a:latin typeface="Microsoft Yahei"/>
                <a:ea typeface="Microsoft Yahei"/>
                <a:cs typeface="Microsoft Yahei"/>
                <a:sym typeface="Microsoft Yahei"/>
              </a:rPr>
              <a:t>	Vmart</a:t>
            </a:r>
            <a:endParaRPr sz="1200" b="0" i="0" u="none" strike="noStrike" cap="none">
              <a:solidFill>
                <a:schemeClr val="lt1"/>
              </a:solidFill>
              <a:latin typeface="Microsoft Yahei"/>
              <a:ea typeface="Microsoft Yahei"/>
              <a:cs typeface="Microsoft Yahei"/>
              <a:sym typeface="Microsoft Yahei"/>
            </a:endParaRPr>
          </a:p>
        </p:txBody>
      </p:sp>
      <p:sp>
        <p:nvSpPr>
          <p:cNvPr id="213" name="Google Shape;213;p26"/>
          <p:cNvSpPr/>
          <p:nvPr/>
        </p:nvSpPr>
        <p:spPr>
          <a:xfrm>
            <a:off x="1931094" y="4994191"/>
            <a:ext cx="2047500" cy="261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0" i="0" u="none" strike="noStrike" cap="none">
                <a:solidFill>
                  <a:schemeClr val="lt1"/>
                </a:solidFill>
                <a:latin typeface="Microsoft Yahei"/>
                <a:ea typeface="Microsoft Yahei"/>
                <a:cs typeface="Microsoft Yahei"/>
                <a:sym typeface="Microsoft Yahei"/>
              </a:rPr>
              <a:t>ALDI NURHANUDIN</a:t>
            </a:r>
            <a:endParaRPr sz="1100" b="0" i="0" u="none" strike="noStrike" cap="none">
              <a:solidFill>
                <a:schemeClr val="lt1"/>
              </a:solidFill>
              <a:latin typeface="Arial"/>
              <a:ea typeface="Arial"/>
              <a:cs typeface="Arial"/>
              <a:sym typeface="Arial"/>
            </a:endParaRPr>
          </a:p>
        </p:txBody>
      </p:sp>
      <p:grpSp>
        <p:nvGrpSpPr>
          <p:cNvPr id="214" name="Google Shape;214;p26"/>
          <p:cNvGrpSpPr/>
          <p:nvPr/>
        </p:nvGrpSpPr>
        <p:grpSpPr>
          <a:xfrm>
            <a:off x="7968593" y="2694558"/>
            <a:ext cx="2261064" cy="2280996"/>
            <a:chOff x="833978" y="2114651"/>
            <a:chExt cx="2650098" cy="2673459"/>
          </a:xfrm>
        </p:grpSpPr>
        <p:pic>
          <p:nvPicPr>
            <p:cNvPr id="215" name="Google Shape;215;p26"/>
            <p:cNvPicPr preferRelativeResize="0"/>
            <p:nvPr/>
          </p:nvPicPr>
          <p:blipFill rotWithShape="1">
            <a:blip r:embed="rId5">
              <a:alphaModFix/>
            </a:blip>
            <a:srcRect/>
            <a:stretch/>
          </p:blipFill>
          <p:spPr>
            <a:xfrm>
              <a:off x="1283920" y="2579521"/>
              <a:ext cx="1743718" cy="1744621"/>
            </a:xfrm>
            <a:prstGeom prst="rect">
              <a:avLst/>
            </a:prstGeom>
            <a:noFill/>
            <a:ln>
              <a:noFill/>
            </a:ln>
          </p:spPr>
        </p:pic>
        <p:pic>
          <p:nvPicPr>
            <p:cNvPr id="216" name="Google Shape;216;p26"/>
            <p:cNvPicPr preferRelativeResize="0"/>
            <p:nvPr/>
          </p:nvPicPr>
          <p:blipFill rotWithShape="1">
            <a:blip r:embed="rId6">
              <a:alphaModFix/>
            </a:blip>
            <a:srcRect/>
            <a:stretch/>
          </p:blipFill>
          <p:spPr>
            <a:xfrm rot="1784563">
              <a:off x="1199258" y="2460226"/>
              <a:ext cx="1919539" cy="1982310"/>
            </a:xfrm>
            <a:prstGeom prst="rect">
              <a:avLst/>
            </a:prstGeom>
            <a:noFill/>
            <a:ln>
              <a:noFill/>
            </a:ln>
          </p:spPr>
        </p:pic>
      </p:grpSp>
      <p:sp>
        <p:nvSpPr>
          <p:cNvPr id="217" name="Google Shape;217;p26"/>
          <p:cNvSpPr/>
          <p:nvPr/>
        </p:nvSpPr>
        <p:spPr>
          <a:xfrm>
            <a:off x="7887174" y="5316167"/>
            <a:ext cx="2342700" cy="498600"/>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0" i="0" u="none" strike="noStrike" cap="none">
                <a:solidFill>
                  <a:schemeClr val="lt1"/>
                </a:solidFill>
                <a:latin typeface="Microsoft Yahei"/>
                <a:ea typeface="Microsoft Yahei"/>
                <a:cs typeface="Microsoft Yahei"/>
                <a:sym typeface="Microsoft Yahei"/>
              </a:rPr>
              <a:t>20030</a:t>
            </a:r>
            <a:r>
              <a:rPr lang="en-US" sz="1600">
                <a:solidFill>
                  <a:schemeClr val="lt1"/>
                </a:solidFill>
                <a:latin typeface="Microsoft Yahei"/>
                <a:ea typeface="Microsoft Yahei"/>
                <a:cs typeface="Microsoft Yahei"/>
                <a:sym typeface="Microsoft Yahei"/>
              </a:rPr>
              <a:t>73</a:t>
            </a:r>
            <a:endParaRPr sz="1600" b="0" i="0" u="none" strike="noStrike" cap="none">
              <a:solidFill>
                <a:schemeClr val="lt1"/>
              </a:solidFill>
              <a:latin typeface="Microsoft Yahei"/>
              <a:ea typeface="Microsoft Yahei"/>
              <a:cs typeface="Microsoft Yahei"/>
              <a:sym typeface="Microsoft Yahei"/>
            </a:endParaRPr>
          </a:p>
        </p:txBody>
      </p:sp>
      <p:sp>
        <p:nvSpPr>
          <p:cNvPr id="218" name="Google Shape;218;p26"/>
          <p:cNvSpPr/>
          <p:nvPr/>
        </p:nvSpPr>
        <p:spPr>
          <a:xfrm>
            <a:off x="8750947" y="3478077"/>
            <a:ext cx="750300" cy="749700"/>
          </a:xfrm>
          <a:prstGeom prst="ellipse">
            <a:avLst/>
          </a:prstGeom>
          <a:noFill/>
          <a:ln w="12700" cap="flat" cmpd="sng">
            <a:solidFill>
              <a:srgbClr val="FE3636"/>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4000">
                <a:solidFill>
                  <a:schemeClr val="lt1"/>
                </a:solidFill>
                <a:latin typeface="Microsoft Yahei"/>
                <a:ea typeface="Microsoft Yahei"/>
                <a:cs typeface="Microsoft Yahei"/>
                <a:sym typeface="Microsoft Yahei"/>
              </a:rPr>
              <a:t>3</a:t>
            </a:r>
            <a:endParaRPr sz="4000" b="0" i="0" u="none" strike="noStrike" cap="none">
              <a:solidFill>
                <a:schemeClr val="lt1"/>
              </a:solidFill>
              <a:latin typeface="Microsoft Yahei"/>
              <a:ea typeface="Microsoft Yahei"/>
              <a:cs typeface="Microsoft Yahei"/>
              <a:sym typeface="Microsoft Yahei"/>
            </a:endParaRPr>
          </a:p>
        </p:txBody>
      </p:sp>
      <p:cxnSp>
        <p:nvCxnSpPr>
          <p:cNvPr id="219" name="Google Shape;219;p26"/>
          <p:cNvCxnSpPr/>
          <p:nvPr/>
        </p:nvCxnSpPr>
        <p:spPr>
          <a:xfrm>
            <a:off x="8150407" y="5280827"/>
            <a:ext cx="1897500" cy="0"/>
          </a:xfrm>
          <a:prstGeom prst="straightConnector1">
            <a:avLst/>
          </a:prstGeom>
          <a:noFill/>
          <a:ln w="9525" cap="flat" cmpd="sng">
            <a:solidFill>
              <a:srgbClr val="FE3636"/>
            </a:solidFill>
            <a:prstDash val="solid"/>
            <a:miter lim="800000"/>
            <a:headEnd type="none" w="sm" len="sm"/>
            <a:tailEnd type="none" w="sm" len="sm"/>
          </a:ln>
        </p:spPr>
      </p:cxnSp>
      <p:sp>
        <p:nvSpPr>
          <p:cNvPr id="220" name="Google Shape;220;p26"/>
          <p:cNvSpPr/>
          <p:nvPr/>
        </p:nvSpPr>
        <p:spPr>
          <a:xfrm>
            <a:off x="8117147" y="4971862"/>
            <a:ext cx="2047500" cy="261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a:solidFill>
                  <a:schemeClr val="lt1"/>
                </a:solidFill>
                <a:latin typeface="Microsoft Yahei"/>
                <a:ea typeface="Microsoft Yahei"/>
                <a:cs typeface="Microsoft Yahei"/>
                <a:sym typeface="Microsoft Yahei"/>
              </a:rPr>
              <a:t>ICA NATASYA</a:t>
            </a:r>
            <a:endParaRPr sz="11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500"/>
                                        <p:tgtEl>
                                          <p:spTgt spid="19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 calcmode="lin" valueType="num">
                                      <p:cBhvr additive="base">
                                        <p:cTn id="11" dur="500"/>
                                        <p:tgtEl>
                                          <p:spTgt spid="193"/>
                                        </p:tgtEl>
                                        <p:attrNameLst>
                                          <p:attrName>ppt_w</p:attrName>
                                        </p:attrNameLst>
                                      </p:cBhvr>
                                      <p:tavLst>
                                        <p:tav tm="0">
                                          <p:val>
                                            <p:strVal val="0"/>
                                          </p:val>
                                        </p:tav>
                                        <p:tav tm="100000">
                                          <p:val>
                                            <p:strVal val="#ppt_w"/>
                                          </p:val>
                                        </p:tav>
                                      </p:tavLst>
                                    </p:anim>
                                    <p:anim calcmode="lin" valueType="num">
                                      <p:cBhvr additive="base">
                                        <p:cTn id="12" dur="500"/>
                                        <p:tgtEl>
                                          <p:spTgt spid="193"/>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92"/>
                                        </p:tgtEl>
                                        <p:attrNameLst>
                                          <p:attrName>style.visibility</p:attrName>
                                        </p:attrNameLst>
                                      </p:cBhvr>
                                      <p:to>
                                        <p:strVal val="visible"/>
                                      </p:to>
                                    </p:set>
                                    <p:animEffect transition="in" filter="fade">
                                      <p:cBhvr>
                                        <p:cTn id="16" dur="500"/>
                                        <p:tgtEl>
                                          <p:spTgt spid="192"/>
                                        </p:tgtEl>
                                      </p:cBhvr>
                                    </p:animEffect>
                                  </p:childTnLst>
                                </p:cTn>
                              </p:par>
                              <p:par>
                                <p:cTn id="17" presetID="10" presetClass="entr" presetSubtype="0" fill="hold" nodeType="withEffect">
                                  <p:stCondLst>
                                    <p:cond delay="500"/>
                                  </p:stCondLst>
                                  <p:childTnLst>
                                    <p:set>
                                      <p:cBhvr>
                                        <p:cTn id="18" dur="1" fill="hold">
                                          <p:stCondLst>
                                            <p:cond delay="0"/>
                                          </p:stCondLst>
                                        </p:cTn>
                                        <p:tgtEl>
                                          <p:spTgt spid="194"/>
                                        </p:tgtEl>
                                        <p:attrNameLst>
                                          <p:attrName>style.visibility</p:attrName>
                                        </p:attrNameLst>
                                      </p:cBhvr>
                                      <p:to>
                                        <p:strVal val="visible"/>
                                      </p:to>
                                    </p:set>
                                    <p:animEffect transition="in" filter="fade">
                                      <p:cBhvr>
                                        <p:cTn id="19" dur="500"/>
                                        <p:tgtEl>
                                          <p:spTgt spid="194"/>
                                        </p:tgtEl>
                                      </p:cBhvr>
                                    </p:animEffect>
                                  </p:childTnLst>
                                </p:cTn>
                              </p:par>
                            </p:childTnLst>
                          </p:cTn>
                        </p:par>
                        <p:par>
                          <p:cTn id="20" fill="hold">
                            <p:stCondLst>
                              <p:cond delay="1500"/>
                            </p:stCondLst>
                            <p:childTnLst>
                              <p:par>
                                <p:cTn id="21" presetID="23" presetClass="entr" presetSubtype="16" fill="hold" nodeType="afterEffect">
                                  <p:stCondLst>
                                    <p:cond delay="0"/>
                                  </p:stCondLst>
                                  <p:childTnLst>
                                    <p:set>
                                      <p:cBhvr>
                                        <p:cTn id="22" dur="1" fill="hold">
                                          <p:stCondLst>
                                            <p:cond delay="0"/>
                                          </p:stCondLst>
                                        </p:cTn>
                                        <p:tgtEl>
                                          <p:spTgt spid="199"/>
                                        </p:tgtEl>
                                        <p:attrNameLst>
                                          <p:attrName>style.visibility</p:attrName>
                                        </p:attrNameLst>
                                      </p:cBhvr>
                                      <p:to>
                                        <p:strVal val="visible"/>
                                      </p:to>
                                    </p:set>
                                    <p:anim calcmode="lin" valueType="num">
                                      <p:cBhvr additive="base">
                                        <p:cTn id="23" dur="500"/>
                                        <p:tgtEl>
                                          <p:spTgt spid="199"/>
                                        </p:tgtEl>
                                        <p:attrNameLst>
                                          <p:attrName>ppt_w</p:attrName>
                                        </p:attrNameLst>
                                      </p:cBhvr>
                                      <p:tavLst>
                                        <p:tav tm="0">
                                          <p:val>
                                            <p:strVal val="0"/>
                                          </p:val>
                                        </p:tav>
                                        <p:tav tm="100000">
                                          <p:val>
                                            <p:strVal val="#ppt_w"/>
                                          </p:val>
                                        </p:tav>
                                      </p:tavLst>
                                    </p:anim>
                                    <p:anim calcmode="lin" valueType="num">
                                      <p:cBhvr additive="base">
                                        <p:cTn id="24" dur="500"/>
                                        <p:tgtEl>
                                          <p:spTgt spid="199"/>
                                        </p:tgtEl>
                                        <p:attrNameLst>
                                          <p:attrName>ppt_h</p:attrName>
                                        </p:attrNameLst>
                                      </p:cBhvr>
                                      <p:tavLst>
                                        <p:tav tm="0">
                                          <p:val>
                                            <p:strVal val="0"/>
                                          </p:val>
                                        </p:tav>
                                        <p:tav tm="100000">
                                          <p:val>
                                            <p:strVal val="#ppt_h"/>
                                          </p:val>
                                        </p:tav>
                                      </p:tavLst>
                                    </p:anim>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98"/>
                                        </p:tgtEl>
                                        <p:attrNameLst>
                                          <p:attrName>style.visibility</p:attrName>
                                        </p:attrNameLst>
                                      </p:cBhvr>
                                      <p:to>
                                        <p:strVal val="visible"/>
                                      </p:to>
                                    </p:set>
                                    <p:animEffect transition="in" filter="fade">
                                      <p:cBhvr>
                                        <p:cTn id="28" dur="500"/>
                                        <p:tgtEl>
                                          <p:spTgt spid="198"/>
                                        </p:tgtEl>
                                      </p:cBhvr>
                                    </p:animEffect>
                                  </p:childTnLst>
                                </p:cTn>
                              </p:par>
                              <p:par>
                                <p:cTn id="29" presetID="10" presetClass="entr" presetSubtype="0" fill="hold" nodeType="withEffect">
                                  <p:stCondLst>
                                    <p:cond delay="500"/>
                                  </p:stCondLst>
                                  <p:childTnLst>
                                    <p:set>
                                      <p:cBhvr>
                                        <p:cTn id="30" dur="1" fill="hold">
                                          <p:stCondLst>
                                            <p:cond delay="0"/>
                                          </p:stCondLst>
                                        </p:cTn>
                                        <p:tgtEl>
                                          <p:spTgt spid="200"/>
                                        </p:tgtEl>
                                        <p:attrNameLst>
                                          <p:attrName>style.visibility</p:attrName>
                                        </p:attrNameLst>
                                      </p:cBhvr>
                                      <p:to>
                                        <p:strVal val="visible"/>
                                      </p:to>
                                    </p:set>
                                    <p:animEffect transition="in" filter="fade">
                                      <p:cBhvr>
                                        <p:cTn id="31" dur="500"/>
                                        <p:tgtEl>
                                          <p:spTgt spid="200"/>
                                        </p:tgtEl>
                                      </p:cBhvr>
                                    </p:animEffect>
                                  </p:childTnLst>
                                </p:cTn>
                              </p:par>
                              <p:par>
                                <p:cTn id="32" presetID="10" presetClass="entr" presetSubtype="0" fill="hold" nodeType="withEffect">
                                  <p:stCondLst>
                                    <p:cond delay="500"/>
                                  </p:stCondLst>
                                  <p:childTnLst>
                                    <p:set>
                                      <p:cBhvr>
                                        <p:cTn id="33" dur="1" fill="hold">
                                          <p:stCondLst>
                                            <p:cond delay="0"/>
                                          </p:stCondLst>
                                        </p:cTn>
                                        <p:tgtEl>
                                          <p:spTgt spid="201"/>
                                        </p:tgtEl>
                                        <p:attrNameLst>
                                          <p:attrName>style.visibility</p:attrName>
                                        </p:attrNameLst>
                                      </p:cBhvr>
                                      <p:to>
                                        <p:strVal val="visible"/>
                                      </p:to>
                                    </p:set>
                                    <p:animEffect transition="in" filter="fade">
                                      <p:cBhvr>
                                        <p:cTn id="34" dur="500"/>
                                        <p:tgtEl>
                                          <p:spTgt spid="201"/>
                                        </p:tgtEl>
                                      </p:cBhvr>
                                    </p:animEffect>
                                  </p:childTnLst>
                                </p:cTn>
                              </p:par>
                              <p:par>
                                <p:cTn id="35" presetID="10" presetClass="entr" presetSubtype="0" fill="hold" nodeType="withEffect">
                                  <p:stCondLst>
                                    <p:cond delay="500"/>
                                  </p:stCondLst>
                                  <p:childTnLst>
                                    <p:set>
                                      <p:cBhvr>
                                        <p:cTn id="36" dur="1" fill="hold">
                                          <p:stCondLst>
                                            <p:cond delay="0"/>
                                          </p:stCondLst>
                                        </p:cTn>
                                        <p:tgtEl>
                                          <p:spTgt spid="213"/>
                                        </p:tgtEl>
                                        <p:attrNameLst>
                                          <p:attrName>style.visibility</p:attrName>
                                        </p:attrNameLst>
                                      </p:cBhvr>
                                      <p:to>
                                        <p:strVal val="visible"/>
                                      </p:to>
                                    </p:set>
                                    <p:animEffect transition="in" filter="fade">
                                      <p:cBhvr>
                                        <p:cTn id="3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8"/>
          <p:cNvSpPr txBox="1"/>
          <p:nvPr/>
        </p:nvSpPr>
        <p:spPr>
          <a:xfrm>
            <a:off x="5577840" y="4137266"/>
            <a:ext cx="1188720" cy="76944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400">
                <a:solidFill>
                  <a:schemeClr val="lt1"/>
                </a:solidFill>
                <a:latin typeface="Arial"/>
                <a:ea typeface="Arial"/>
                <a:cs typeface="Arial"/>
                <a:sym typeface="Arial"/>
              </a:rPr>
              <a:t>🙏</a:t>
            </a:r>
            <a:endParaRPr/>
          </a:p>
        </p:txBody>
      </p:sp>
      <p:cxnSp>
        <p:nvCxnSpPr>
          <p:cNvPr id="1082" name="Google Shape;1082;p68"/>
          <p:cNvCxnSpPr/>
          <p:nvPr/>
        </p:nvCxnSpPr>
        <p:spPr>
          <a:xfrm>
            <a:off x="4534898" y="4906457"/>
            <a:ext cx="3109604" cy="0"/>
          </a:xfrm>
          <a:prstGeom prst="straightConnector1">
            <a:avLst/>
          </a:prstGeom>
          <a:noFill/>
          <a:ln w="9525" cap="flat" cmpd="sng">
            <a:solidFill>
              <a:srgbClr val="FFE900"/>
            </a:solidFill>
            <a:prstDash val="solid"/>
            <a:miter lim="800000"/>
            <a:headEnd type="none" w="sm" len="sm"/>
            <a:tailEnd type="none" w="sm" len="sm"/>
          </a:ln>
        </p:spPr>
      </p:cxnSp>
      <p:sp>
        <p:nvSpPr>
          <p:cNvPr id="1083" name="Google Shape;1083;p68"/>
          <p:cNvSpPr/>
          <p:nvPr/>
        </p:nvSpPr>
        <p:spPr>
          <a:xfrm>
            <a:off x="4833257" y="4935954"/>
            <a:ext cx="2935617" cy="47472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2800">
                <a:solidFill>
                  <a:schemeClr val="lt1"/>
                </a:solidFill>
                <a:latin typeface="Microsoft Yahei"/>
                <a:ea typeface="Microsoft Yahei"/>
                <a:sym typeface="Microsoft Yahei"/>
              </a:rPr>
              <a:t>TERIMAKASIH</a:t>
            </a:r>
            <a:endParaRPr sz="2800"/>
          </a:p>
        </p:txBody>
      </p:sp>
      <p:pic>
        <p:nvPicPr>
          <p:cNvPr id="1084" name="Google Shape;1084;p68"/>
          <p:cNvPicPr preferRelativeResize="0"/>
          <p:nvPr/>
        </p:nvPicPr>
        <p:blipFill rotWithShape="1">
          <a:blip r:embed="rId3">
            <a:alphaModFix/>
          </a:blip>
          <a:srcRect/>
          <a:stretch/>
        </p:blipFill>
        <p:spPr>
          <a:xfrm>
            <a:off x="4949405" y="850166"/>
            <a:ext cx="2293190" cy="3207736"/>
          </a:xfrm>
          <a:prstGeom prst="rect">
            <a:avLst/>
          </a:prstGeom>
          <a:noFill/>
          <a:ln>
            <a:noFill/>
          </a:ln>
        </p:spPr>
      </p:pic>
      <p:pic>
        <p:nvPicPr>
          <p:cNvPr id="1085" name="Google Shape;1085;p68"/>
          <p:cNvPicPr preferRelativeResize="0"/>
          <p:nvPr/>
        </p:nvPicPr>
        <p:blipFill rotWithShape="1">
          <a:blip r:embed="rId4">
            <a:alphaModFix/>
          </a:blip>
          <a:srcRect/>
          <a:stretch/>
        </p:blipFill>
        <p:spPr>
          <a:xfrm>
            <a:off x="10322945" y="5410675"/>
            <a:ext cx="1623332" cy="1126666"/>
          </a:xfrm>
          <a:prstGeom prst="rect">
            <a:avLst/>
          </a:prstGeom>
          <a:noFill/>
          <a:ln>
            <a:noFill/>
          </a:ln>
        </p:spPr>
      </p:pic>
      <p:pic>
        <p:nvPicPr>
          <p:cNvPr id="1086" name="Google Shape;1086;p68"/>
          <p:cNvPicPr preferRelativeResize="0"/>
          <p:nvPr/>
        </p:nvPicPr>
        <p:blipFill rotWithShape="1">
          <a:blip r:embed="rId5">
            <a:alphaModFix/>
          </a:blip>
          <a:srcRect/>
          <a:stretch/>
        </p:blipFill>
        <p:spPr>
          <a:xfrm>
            <a:off x="2415331" y="2928310"/>
            <a:ext cx="957300" cy="1283189"/>
          </a:xfrm>
          <a:prstGeom prst="rect">
            <a:avLst/>
          </a:prstGeom>
          <a:noFill/>
          <a:ln>
            <a:noFill/>
          </a:ln>
        </p:spPr>
      </p:pic>
      <p:pic>
        <p:nvPicPr>
          <p:cNvPr id="1087" name="Google Shape;1087;p68"/>
          <p:cNvPicPr preferRelativeResize="0"/>
          <p:nvPr/>
        </p:nvPicPr>
        <p:blipFill rotWithShape="1">
          <a:blip r:embed="rId6">
            <a:alphaModFix/>
          </a:blip>
          <a:srcRect/>
          <a:stretch/>
        </p:blipFill>
        <p:spPr>
          <a:xfrm>
            <a:off x="486453" y="4564657"/>
            <a:ext cx="1038254" cy="1972684"/>
          </a:xfrm>
          <a:prstGeom prst="rect">
            <a:avLst/>
          </a:prstGeom>
          <a:noFill/>
          <a:ln>
            <a:noFill/>
          </a:ln>
        </p:spPr>
      </p:pic>
      <p:pic>
        <p:nvPicPr>
          <p:cNvPr id="1088" name="Google Shape;1088;p68"/>
          <p:cNvPicPr preferRelativeResize="0"/>
          <p:nvPr/>
        </p:nvPicPr>
        <p:blipFill rotWithShape="1">
          <a:blip r:embed="rId7">
            <a:alphaModFix/>
          </a:blip>
          <a:srcRect/>
          <a:stretch/>
        </p:blipFill>
        <p:spPr>
          <a:xfrm>
            <a:off x="10405896" y="2145811"/>
            <a:ext cx="1271004" cy="1067863"/>
          </a:xfrm>
          <a:prstGeom prst="rect">
            <a:avLst/>
          </a:prstGeom>
          <a:noFill/>
          <a:ln>
            <a:noFill/>
          </a:ln>
        </p:spPr>
      </p:pic>
      <p:pic>
        <p:nvPicPr>
          <p:cNvPr id="1089" name="Google Shape;1089;p68"/>
          <p:cNvPicPr preferRelativeResize="0"/>
          <p:nvPr/>
        </p:nvPicPr>
        <p:blipFill rotWithShape="1">
          <a:blip r:embed="rId8">
            <a:alphaModFix/>
          </a:blip>
          <a:srcRect/>
          <a:stretch/>
        </p:blipFill>
        <p:spPr>
          <a:xfrm>
            <a:off x="7532631" y="5242200"/>
            <a:ext cx="1038254" cy="1121448"/>
          </a:xfrm>
          <a:prstGeom prst="rect">
            <a:avLst/>
          </a:prstGeom>
          <a:noFill/>
          <a:ln>
            <a:noFill/>
          </a:ln>
        </p:spPr>
      </p:pic>
      <p:pic>
        <p:nvPicPr>
          <p:cNvPr id="1090" name="Google Shape;1090;p68"/>
          <p:cNvPicPr preferRelativeResize="0"/>
          <p:nvPr/>
        </p:nvPicPr>
        <p:blipFill rotWithShape="1">
          <a:blip r:embed="rId9">
            <a:alphaModFix/>
          </a:blip>
          <a:srcRect/>
          <a:stretch/>
        </p:blipFill>
        <p:spPr>
          <a:xfrm>
            <a:off x="7532631" y="3468154"/>
            <a:ext cx="846542" cy="569033"/>
          </a:xfrm>
          <a:prstGeom prst="rect">
            <a:avLst/>
          </a:prstGeom>
          <a:noFill/>
          <a:ln>
            <a:noFill/>
          </a:ln>
        </p:spPr>
      </p:pic>
      <p:pic>
        <p:nvPicPr>
          <p:cNvPr id="1091" name="Google Shape;1091;p68"/>
          <p:cNvPicPr preferRelativeResize="0"/>
          <p:nvPr/>
        </p:nvPicPr>
        <p:blipFill rotWithShape="1">
          <a:blip r:embed="rId10">
            <a:alphaModFix/>
          </a:blip>
          <a:srcRect/>
          <a:stretch/>
        </p:blipFill>
        <p:spPr>
          <a:xfrm>
            <a:off x="272851" y="861866"/>
            <a:ext cx="877751" cy="1283945"/>
          </a:xfrm>
          <a:prstGeom prst="rect">
            <a:avLst/>
          </a:prstGeom>
          <a:noFill/>
          <a:ln>
            <a:noFill/>
          </a:ln>
        </p:spPr>
      </p:pic>
      <p:pic>
        <p:nvPicPr>
          <p:cNvPr id="1092" name="Google Shape;1092;p68"/>
          <p:cNvPicPr preferRelativeResize="0"/>
          <p:nvPr/>
        </p:nvPicPr>
        <p:blipFill rotWithShape="1">
          <a:blip r:embed="rId11">
            <a:alphaModFix/>
          </a:blip>
          <a:srcRect/>
          <a:stretch/>
        </p:blipFill>
        <p:spPr>
          <a:xfrm>
            <a:off x="8907798" y="1124257"/>
            <a:ext cx="714379" cy="759161"/>
          </a:xfrm>
          <a:prstGeom prst="rect">
            <a:avLst/>
          </a:prstGeom>
          <a:noFill/>
          <a:ln>
            <a:noFill/>
          </a:ln>
        </p:spPr>
      </p:pic>
      <p:pic>
        <p:nvPicPr>
          <p:cNvPr id="1093" name="Google Shape;1093;p68"/>
          <p:cNvPicPr preferRelativeResize="0"/>
          <p:nvPr/>
        </p:nvPicPr>
        <p:blipFill rotWithShape="1">
          <a:blip r:embed="rId12">
            <a:alphaModFix/>
          </a:blip>
          <a:srcRect/>
          <a:stretch/>
        </p:blipFill>
        <p:spPr>
          <a:xfrm>
            <a:off x="3247524" y="861866"/>
            <a:ext cx="695424" cy="7538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082"/>
                                        </p:tgtEl>
                                        <p:attrNameLst>
                                          <p:attrName>style.visibility</p:attrName>
                                        </p:attrNameLst>
                                      </p:cBhvr>
                                      <p:to>
                                        <p:strVal val="visible"/>
                                      </p:to>
                                    </p:set>
                                    <p:animEffect transition="in" filter="fade">
                                      <p:cBhvr>
                                        <p:cTn id="7" dur="500"/>
                                        <p:tgtEl>
                                          <p:spTgt spid="1082"/>
                                        </p:tgtEl>
                                      </p:cBhvr>
                                    </p:animEffect>
                                  </p:childTnLst>
                                </p:cTn>
                              </p:par>
                              <p:par>
                                <p:cTn id="8" presetID="10" presetClass="entr" presetSubtype="0" fill="hold" nodeType="withEffect">
                                  <p:stCondLst>
                                    <p:cond delay="1000"/>
                                  </p:stCondLst>
                                  <p:childTnLst>
                                    <p:set>
                                      <p:cBhvr>
                                        <p:cTn id="9" dur="1" fill="hold">
                                          <p:stCondLst>
                                            <p:cond delay="0"/>
                                          </p:stCondLst>
                                        </p:cTn>
                                        <p:tgtEl>
                                          <p:spTgt spid="1081"/>
                                        </p:tgtEl>
                                        <p:attrNameLst>
                                          <p:attrName>style.visibility</p:attrName>
                                        </p:attrNameLst>
                                      </p:cBhvr>
                                      <p:to>
                                        <p:strVal val="visible"/>
                                      </p:to>
                                    </p:set>
                                    <p:animEffect transition="in" filter="fade">
                                      <p:cBhvr>
                                        <p:cTn id="10" dur="500"/>
                                        <p:tgtEl>
                                          <p:spTgt spid="1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27"/>
          <p:cNvPicPr preferRelativeResize="0"/>
          <p:nvPr/>
        </p:nvPicPr>
        <p:blipFill rotWithShape="1">
          <a:blip r:embed="rId3">
            <a:alphaModFix/>
          </a:blip>
          <a:srcRect/>
          <a:stretch/>
        </p:blipFill>
        <p:spPr>
          <a:xfrm>
            <a:off x="9956801" y="4923961"/>
            <a:ext cx="2471709" cy="2177702"/>
          </a:xfrm>
          <a:prstGeom prst="rect">
            <a:avLst/>
          </a:prstGeom>
          <a:noFill/>
          <a:ln>
            <a:noFill/>
          </a:ln>
        </p:spPr>
      </p:pic>
      <p:pic>
        <p:nvPicPr>
          <p:cNvPr id="227" name="Google Shape;227;p27"/>
          <p:cNvPicPr preferRelativeResize="0"/>
          <p:nvPr/>
        </p:nvPicPr>
        <p:blipFill rotWithShape="1">
          <a:blip r:embed="rId4">
            <a:alphaModFix/>
          </a:blip>
          <a:srcRect/>
          <a:stretch/>
        </p:blipFill>
        <p:spPr>
          <a:xfrm>
            <a:off x="4" y="4925194"/>
            <a:ext cx="2190179" cy="2175255"/>
          </a:xfrm>
          <a:prstGeom prst="rect">
            <a:avLst/>
          </a:prstGeom>
          <a:noFill/>
          <a:ln>
            <a:noFill/>
          </a:ln>
        </p:spPr>
      </p:pic>
      <p:grpSp>
        <p:nvGrpSpPr>
          <p:cNvPr id="228" name="Google Shape;228;p27"/>
          <p:cNvGrpSpPr/>
          <p:nvPr/>
        </p:nvGrpSpPr>
        <p:grpSpPr>
          <a:xfrm>
            <a:off x="5076663" y="2690372"/>
            <a:ext cx="1637751" cy="1691307"/>
            <a:chOff x="1199259" y="2460226"/>
            <a:chExt cx="1919541" cy="1982310"/>
          </a:xfrm>
        </p:grpSpPr>
        <p:pic>
          <p:nvPicPr>
            <p:cNvPr id="229" name="Google Shape;229;p27"/>
            <p:cNvPicPr preferRelativeResize="0"/>
            <p:nvPr/>
          </p:nvPicPr>
          <p:blipFill rotWithShape="1">
            <a:blip r:embed="rId5">
              <a:alphaModFix/>
            </a:blip>
            <a:srcRect/>
            <a:stretch/>
          </p:blipFill>
          <p:spPr>
            <a:xfrm>
              <a:off x="1283920" y="2579521"/>
              <a:ext cx="1743718" cy="1744621"/>
            </a:xfrm>
            <a:prstGeom prst="rect">
              <a:avLst/>
            </a:prstGeom>
            <a:noFill/>
            <a:ln>
              <a:noFill/>
            </a:ln>
          </p:spPr>
        </p:pic>
        <p:pic>
          <p:nvPicPr>
            <p:cNvPr id="230" name="Google Shape;230;p27"/>
            <p:cNvPicPr preferRelativeResize="0"/>
            <p:nvPr/>
          </p:nvPicPr>
          <p:blipFill rotWithShape="1">
            <a:blip r:embed="rId6">
              <a:alphaModFix/>
            </a:blip>
            <a:srcRect/>
            <a:stretch/>
          </p:blipFill>
          <p:spPr>
            <a:xfrm rot="1784563">
              <a:off x="1199259" y="2460226"/>
              <a:ext cx="1919541" cy="1982310"/>
            </a:xfrm>
            <a:prstGeom prst="rect">
              <a:avLst/>
            </a:prstGeom>
            <a:noFill/>
            <a:ln>
              <a:noFill/>
            </a:ln>
          </p:spPr>
        </p:pic>
      </p:grpSp>
      <p:cxnSp>
        <p:nvCxnSpPr>
          <p:cNvPr id="231" name="Google Shape;231;p27"/>
          <p:cNvCxnSpPr/>
          <p:nvPr/>
        </p:nvCxnSpPr>
        <p:spPr>
          <a:xfrm>
            <a:off x="4825274" y="1870979"/>
            <a:ext cx="2570556" cy="0"/>
          </a:xfrm>
          <a:prstGeom prst="straightConnector1">
            <a:avLst/>
          </a:prstGeom>
          <a:noFill/>
          <a:ln w="9525" cap="flat" cmpd="sng">
            <a:solidFill>
              <a:srgbClr val="FE3636"/>
            </a:solidFill>
            <a:prstDash val="solid"/>
            <a:miter lim="800000"/>
            <a:headEnd type="none" w="sm" len="sm"/>
            <a:tailEnd type="none" w="sm" len="sm"/>
          </a:ln>
        </p:spPr>
      </p:cxnSp>
      <p:sp>
        <p:nvSpPr>
          <p:cNvPr id="232" name="Google Shape;232;p27"/>
          <p:cNvSpPr/>
          <p:nvPr/>
        </p:nvSpPr>
        <p:spPr>
          <a:xfrm>
            <a:off x="4905016" y="4812177"/>
            <a:ext cx="2796000" cy="498600"/>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a:solidFill>
                  <a:schemeClr val="lt1"/>
                </a:solidFill>
              </a:rPr>
              <a:t>NIP 199204232018031001 </a:t>
            </a:r>
            <a:endParaRPr sz="1400">
              <a:solidFill>
                <a:schemeClr val="lt1"/>
              </a:solidFill>
              <a:latin typeface="Arial"/>
              <a:ea typeface="Arial"/>
              <a:cs typeface="Arial"/>
              <a:sym typeface="Arial"/>
            </a:endParaRPr>
          </a:p>
        </p:txBody>
      </p:sp>
      <p:sp>
        <p:nvSpPr>
          <p:cNvPr id="233" name="Google Shape;233;p27"/>
          <p:cNvSpPr/>
          <p:nvPr/>
        </p:nvSpPr>
        <p:spPr>
          <a:xfrm>
            <a:off x="5497477" y="3161176"/>
            <a:ext cx="750300" cy="749700"/>
          </a:xfrm>
          <a:prstGeom prst="ellipse">
            <a:avLst/>
          </a:prstGeom>
          <a:noFill/>
          <a:ln w="12700" cap="flat" cmpd="sng">
            <a:solidFill>
              <a:srgbClr val="FE3636"/>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4000">
                <a:solidFill>
                  <a:schemeClr val="lt1"/>
                </a:solidFill>
                <a:latin typeface="Microsoft Yahei"/>
                <a:ea typeface="Microsoft Yahei"/>
                <a:cs typeface="Microsoft Yahei"/>
                <a:sym typeface="Microsoft Yahei"/>
              </a:rPr>
              <a:t>1</a:t>
            </a:r>
            <a:endParaRPr sz="4000">
              <a:solidFill>
                <a:schemeClr val="lt1"/>
              </a:solidFill>
              <a:latin typeface="Microsoft Yahei"/>
              <a:ea typeface="Microsoft Yahei"/>
              <a:cs typeface="Microsoft Yahei"/>
              <a:sym typeface="Microsoft Yahei"/>
            </a:endParaRPr>
          </a:p>
        </p:txBody>
      </p:sp>
      <p:cxnSp>
        <p:nvCxnSpPr>
          <p:cNvPr id="234" name="Google Shape;234;p27"/>
          <p:cNvCxnSpPr/>
          <p:nvPr/>
        </p:nvCxnSpPr>
        <p:spPr>
          <a:xfrm>
            <a:off x="5076663" y="4887670"/>
            <a:ext cx="1897500" cy="0"/>
          </a:xfrm>
          <a:prstGeom prst="straightConnector1">
            <a:avLst/>
          </a:prstGeom>
          <a:noFill/>
          <a:ln w="9525" cap="flat" cmpd="sng">
            <a:solidFill>
              <a:srgbClr val="FE3636"/>
            </a:solidFill>
            <a:prstDash val="solid"/>
            <a:miter lim="800000"/>
            <a:headEnd type="none" w="sm" len="sm"/>
            <a:tailEnd type="none" w="sm" len="sm"/>
          </a:ln>
        </p:spPr>
      </p:cxnSp>
      <p:sp>
        <p:nvSpPr>
          <p:cNvPr id="235" name="Google Shape;235;p27"/>
          <p:cNvSpPr/>
          <p:nvPr/>
        </p:nvSpPr>
        <p:spPr>
          <a:xfrm>
            <a:off x="4239750" y="4466522"/>
            <a:ext cx="3712500" cy="423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u="sng">
                <a:solidFill>
                  <a:schemeClr val="dk1"/>
                </a:solidFill>
              </a:rPr>
              <a:t> Fachrul P. B. M., S.ST., M.Kom. </a:t>
            </a:r>
            <a:endParaRPr sz="1100" u="sng">
              <a:solidFill>
                <a:schemeClr val="lt1"/>
              </a:solidFill>
              <a:latin typeface="Arial"/>
              <a:ea typeface="Arial"/>
              <a:cs typeface="Arial"/>
              <a:sym typeface="Arial"/>
            </a:endParaRPr>
          </a:p>
        </p:txBody>
      </p:sp>
      <p:sp>
        <p:nvSpPr>
          <p:cNvPr id="236" name="Google Shape;236;p27"/>
          <p:cNvSpPr txBox="1"/>
          <p:nvPr/>
        </p:nvSpPr>
        <p:spPr>
          <a:xfrm>
            <a:off x="5076663" y="1336297"/>
            <a:ext cx="2075251"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lt1"/>
                </a:solidFill>
                <a:latin typeface="Microsoft Yahei"/>
                <a:ea typeface="Microsoft Yahei"/>
                <a:cs typeface="Microsoft Yahei"/>
                <a:sym typeface="Microsoft Yahei"/>
              </a:rPr>
              <a:t>Dosen Fasilitator</a:t>
            </a:r>
            <a:endParaRPr sz="1800">
              <a:solidFill>
                <a:schemeClr val="lt1"/>
              </a:solidFill>
              <a:latin typeface="Microsoft Yahei"/>
              <a:ea typeface="Microsoft Yahei"/>
              <a:cs typeface="Microsoft Yahei"/>
              <a:sym typeface="Microsoft Yahei"/>
            </a:endParaRPr>
          </a:p>
        </p:txBody>
      </p:sp>
      <p:pic>
        <p:nvPicPr>
          <p:cNvPr id="237" name="Google Shape;237;p27"/>
          <p:cNvPicPr preferRelativeResize="0"/>
          <p:nvPr/>
        </p:nvPicPr>
        <p:blipFill rotWithShape="1">
          <a:blip r:embed="rId7">
            <a:alphaModFix/>
          </a:blip>
          <a:srcRect/>
          <a:stretch/>
        </p:blipFill>
        <p:spPr>
          <a:xfrm>
            <a:off x="2709528" y="781089"/>
            <a:ext cx="1401536" cy="1567399"/>
          </a:xfrm>
          <a:prstGeom prst="rect">
            <a:avLst/>
          </a:prstGeom>
          <a:noFill/>
          <a:ln>
            <a:noFill/>
          </a:ln>
        </p:spPr>
      </p:pic>
      <p:pic>
        <p:nvPicPr>
          <p:cNvPr id="238" name="Google Shape;238;p27"/>
          <p:cNvPicPr preferRelativeResize="0"/>
          <p:nvPr/>
        </p:nvPicPr>
        <p:blipFill rotWithShape="1">
          <a:blip r:embed="rId8">
            <a:alphaModFix/>
          </a:blip>
          <a:srcRect/>
          <a:stretch/>
        </p:blipFill>
        <p:spPr>
          <a:xfrm flipH="1">
            <a:off x="8170132" y="869000"/>
            <a:ext cx="1169727" cy="1479488"/>
          </a:xfrm>
          <a:prstGeom prst="rect">
            <a:avLst/>
          </a:prstGeom>
          <a:noFill/>
          <a:ln>
            <a:noFill/>
          </a:ln>
        </p:spPr>
      </p:pic>
      <p:pic>
        <p:nvPicPr>
          <p:cNvPr id="239" name="Google Shape;239;p27"/>
          <p:cNvPicPr preferRelativeResize="0"/>
          <p:nvPr/>
        </p:nvPicPr>
        <p:blipFill rotWithShape="1">
          <a:blip r:embed="rId9">
            <a:alphaModFix/>
          </a:blip>
          <a:srcRect/>
          <a:stretch/>
        </p:blipFill>
        <p:spPr>
          <a:xfrm>
            <a:off x="10645112" y="1585108"/>
            <a:ext cx="1015384" cy="1191018"/>
          </a:xfrm>
          <a:prstGeom prst="rect">
            <a:avLst/>
          </a:prstGeom>
          <a:noFill/>
          <a:ln>
            <a:noFill/>
          </a:ln>
        </p:spPr>
      </p:pic>
      <p:pic>
        <p:nvPicPr>
          <p:cNvPr id="240" name="Google Shape;240;p27"/>
          <p:cNvPicPr preferRelativeResize="0"/>
          <p:nvPr/>
        </p:nvPicPr>
        <p:blipFill rotWithShape="1">
          <a:blip r:embed="rId10">
            <a:alphaModFix/>
          </a:blip>
          <a:srcRect/>
          <a:stretch/>
        </p:blipFill>
        <p:spPr>
          <a:xfrm>
            <a:off x="255922" y="289356"/>
            <a:ext cx="1140769" cy="1635662"/>
          </a:xfrm>
          <a:prstGeom prst="rect">
            <a:avLst/>
          </a:prstGeom>
          <a:noFill/>
          <a:ln>
            <a:noFill/>
          </a:ln>
        </p:spPr>
      </p:pic>
      <p:pic>
        <p:nvPicPr>
          <p:cNvPr id="241" name="Google Shape;241;p27"/>
          <p:cNvPicPr preferRelativeResize="0"/>
          <p:nvPr/>
        </p:nvPicPr>
        <p:blipFill rotWithShape="1">
          <a:blip r:embed="rId11">
            <a:alphaModFix/>
          </a:blip>
          <a:srcRect/>
          <a:stretch/>
        </p:blipFill>
        <p:spPr>
          <a:xfrm>
            <a:off x="7261623" y="5924903"/>
            <a:ext cx="1623332" cy="1126666"/>
          </a:xfrm>
          <a:prstGeom prst="rect">
            <a:avLst/>
          </a:prstGeom>
          <a:noFill/>
          <a:ln>
            <a:noFill/>
          </a:ln>
        </p:spPr>
      </p:pic>
      <p:pic>
        <p:nvPicPr>
          <p:cNvPr id="242" name="Google Shape;242;p27"/>
          <p:cNvPicPr preferRelativeResize="0"/>
          <p:nvPr/>
        </p:nvPicPr>
        <p:blipFill rotWithShape="1">
          <a:blip r:embed="rId12">
            <a:alphaModFix/>
          </a:blip>
          <a:srcRect/>
          <a:stretch/>
        </p:blipFill>
        <p:spPr>
          <a:xfrm>
            <a:off x="2132942" y="1233039"/>
            <a:ext cx="750179" cy="1005559"/>
          </a:xfrm>
          <a:prstGeom prst="rect">
            <a:avLst/>
          </a:prstGeom>
          <a:noFill/>
          <a:ln>
            <a:noFill/>
          </a:ln>
        </p:spPr>
      </p:pic>
      <p:pic>
        <p:nvPicPr>
          <p:cNvPr id="243" name="Google Shape;243;p27"/>
          <p:cNvPicPr preferRelativeResize="0"/>
          <p:nvPr/>
        </p:nvPicPr>
        <p:blipFill rotWithShape="1">
          <a:blip r:embed="rId13">
            <a:alphaModFix/>
          </a:blip>
          <a:srcRect/>
          <a:stretch/>
        </p:blipFill>
        <p:spPr>
          <a:xfrm>
            <a:off x="316805" y="2026681"/>
            <a:ext cx="616223" cy="1170824"/>
          </a:xfrm>
          <a:prstGeom prst="rect">
            <a:avLst/>
          </a:prstGeom>
          <a:noFill/>
          <a:ln>
            <a:noFill/>
          </a:ln>
        </p:spPr>
      </p:pic>
      <p:pic>
        <p:nvPicPr>
          <p:cNvPr id="244" name="Google Shape;244;p27"/>
          <p:cNvPicPr preferRelativeResize="0"/>
          <p:nvPr/>
        </p:nvPicPr>
        <p:blipFill rotWithShape="1">
          <a:blip r:embed="rId14">
            <a:alphaModFix/>
          </a:blip>
          <a:srcRect/>
          <a:stretch/>
        </p:blipFill>
        <p:spPr>
          <a:xfrm>
            <a:off x="9765467" y="536373"/>
            <a:ext cx="1271004" cy="1067863"/>
          </a:xfrm>
          <a:prstGeom prst="rect">
            <a:avLst/>
          </a:prstGeom>
          <a:noFill/>
          <a:ln>
            <a:noFill/>
          </a:ln>
        </p:spPr>
      </p:pic>
      <p:pic>
        <p:nvPicPr>
          <p:cNvPr id="245" name="Google Shape;245;p27"/>
          <p:cNvPicPr preferRelativeResize="0"/>
          <p:nvPr/>
        </p:nvPicPr>
        <p:blipFill rotWithShape="1">
          <a:blip r:embed="rId15">
            <a:alphaModFix/>
          </a:blip>
          <a:srcRect/>
          <a:stretch/>
        </p:blipFill>
        <p:spPr>
          <a:xfrm>
            <a:off x="2938069" y="5777575"/>
            <a:ext cx="2339334" cy="1365046"/>
          </a:xfrm>
          <a:prstGeom prst="rect">
            <a:avLst/>
          </a:prstGeom>
          <a:noFill/>
          <a:ln>
            <a:noFill/>
          </a:ln>
        </p:spPr>
      </p:pic>
      <p:sp>
        <p:nvSpPr>
          <p:cNvPr id="246" name="Google Shape;246;p27"/>
          <p:cNvSpPr txBox="1"/>
          <p:nvPr/>
        </p:nvSpPr>
        <p:spPr>
          <a:xfrm>
            <a:off x="4796206" y="1902779"/>
            <a:ext cx="2721300" cy="276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a:solidFill>
                  <a:schemeClr val="lt1"/>
                </a:solidFill>
                <a:latin typeface="Microsoft Yahei"/>
                <a:ea typeface="Microsoft Yahei"/>
                <a:cs typeface="Microsoft Yahei"/>
                <a:sym typeface="Microsoft Yahei"/>
              </a:rPr>
              <a:t>	Vmart</a:t>
            </a:r>
            <a:endParaRPr sz="1200">
              <a:solidFill>
                <a:schemeClr val="lt1"/>
              </a:solidFill>
              <a:latin typeface="Microsoft Yahei"/>
              <a:ea typeface="Microsoft Yahei"/>
              <a:cs typeface="Microsoft Yahei"/>
              <a:sym typeface="Microsoft Yahei"/>
            </a:endParaRPr>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500"/>
                                        <p:tgtEl>
                                          <p:spTgt spid="23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33"/>
                                        </p:tgtEl>
                                        <p:attrNameLst>
                                          <p:attrName>style.visibility</p:attrName>
                                        </p:attrNameLst>
                                      </p:cBhvr>
                                      <p:to>
                                        <p:strVal val="visible"/>
                                      </p:to>
                                    </p:set>
                                    <p:anim calcmode="lin" valueType="num">
                                      <p:cBhvr additive="base">
                                        <p:cTn id="11" dur="500"/>
                                        <p:tgtEl>
                                          <p:spTgt spid="233"/>
                                        </p:tgtEl>
                                        <p:attrNameLst>
                                          <p:attrName>ppt_w</p:attrName>
                                        </p:attrNameLst>
                                      </p:cBhvr>
                                      <p:tavLst>
                                        <p:tav tm="0">
                                          <p:val>
                                            <p:strVal val="0"/>
                                          </p:val>
                                        </p:tav>
                                        <p:tav tm="100000">
                                          <p:val>
                                            <p:strVal val="#ppt_w"/>
                                          </p:val>
                                        </p:tav>
                                      </p:tavLst>
                                    </p:anim>
                                    <p:anim calcmode="lin" valueType="num">
                                      <p:cBhvr additive="base">
                                        <p:cTn id="12" dur="500"/>
                                        <p:tgtEl>
                                          <p:spTgt spid="233"/>
                                        </p:tgtEl>
                                        <p:attrNameLst>
                                          <p:attrName>ppt_h</p:attrName>
                                        </p:attrNameLst>
                                      </p:cBhvr>
                                      <p:tavLst>
                                        <p:tav tm="0">
                                          <p:val>
                                            <p:strVal val="0"/>
                                          </p:val>
                                        </p:tav>
                                        <p:tav tm="100000">
                                          <p:val>
                                            <p:strVal val="#ppt_h"/>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2"/>
                                        </p:tgtEl>
                                        <p:attrNameLst>
                                          <p:attrName>style.visibility</p:attrName>
                                        </p:attrNameLst>
                                      </p:cBhvr>
                                      <p:to>
                                        <p:strVal val="visible"/>
                                      </p:to>
                                    </p:set>
                                    <p:animEffect transition="in" filter="fade">
                                      <p:cBhvr>
                                        <p:cTn id="16" dur="500"/>
                                        <p:tgtEl>
                                          <p:spTgt spid="232"/>
                                        </p:tgtEl>
                                      </p:cBhvr>
                                    </p:animEffect>
                                  </p:childTnLst>
                                </p:cTn>
                              </p:par>
                              <p:par>
                                <p:cTn id="17" presetID="10" presetClass="entr" presetSubtype="0" fill="hold" nodeType="withEffect">
                                  <p:stCondLst>
                                    <p:cond delay="500"/>
                                  </p:stCondLst>
                                  <p:childTnLst>
                                    <p:set>
                                      <p:cBhvr>
                                        <p:cTn id="18" dur="1" fill="hold">
                                          <p:stCondLst>
                                            <p:cond delay="0"/>
                                          </p:stCondLst>
                                        </p:cTn>
                                        <p:tgtEl>
                                          <p:spTgt spid="234"/>
                                        </p:tgtEl>
                                        <p:attrNameLst>
                                          <p:attrName>style.visibility</p:attrName>
                                        </p:attrNameLst>
                                      </p:cBhvr>
                                      <p:to>
                                        <p:strVal val="visible"/>
                                      </p:to>
                                    </p:set>
                                    <p:animEffect transition="in" filter="fade">
                                      <p:cBhvr>
                                        <p:cTn id="19" dur="500"/>
                                        <p:tgtEl>
                                          <p:spTgt spid="234"/>
                                        </p:tgtEl>
                                      </p:cBhvr>
                                    </p:animEffect>
                                  </p:childTnLst>
                                </p:cTn>
                              </p:par>
                              <p:par>
                                <p:cTn id="20" presetID="10" presetClass="entr" presetSubtype="0" fill="hold" nodeType="withEffect">
                                  <p:stCondLst>
                                    <p:cond delay="500"/>
                                  </p:stCondLst>
                                  <p:childTnLst>
                                    <p:set>
                                      <p:cBhvr>
                                        <p:cTn id="21" dur="1" fill="hold">
                                          <p:stCondLst>
                                            <p:cond delay="0"/>
                                          </p:stCondLst>
                                        </p:cTn>
                                        <p:tgtEl>
                                          <p:spTgt spid="235"/>
                                        </p:tgtEl>
                                        <p:attrNameLst>
                                          <p:attrName>style.visibility</p:attrName>
                                        </p:attrNameLst>
                                      </p:cBhvr>
                                      <p:to>
                                        <p:strVal val="visible"/>
                                      </p:to>
                                    </p:set>
                                    <p:animEffect transition="in" filter="fade">
                                      <p:cBhvr>
                                        <p:cTn id="22"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pSp>
        <p:nvGrpSpPr>
          <p:cNvPr id="252" name="Google Shape;252;p28"/>
          <p:cNvGrpSpPr/>
          <p:nvPr/>
        </p:nvGrpSpPr>
        <p:grpSpPr>
          <a:xfrm>
            <a:off x="1643611" y="-247762"/>
            <a:ext cx="3275391" cy="6286418"/>
            <a:chOff x="1552879" y="-266157"/>
            <a:chExt cx="3500511" cy="6718488"/>
          </a:xfrm>
        </p:grpSpPr>
        <p:grpSp>
          <p:nvGrpSpPr>
            <p:cNvPr id="253" name="Google Shape;253;p28"/>
            <p:cNvGrpSpPr/>
            <p:nvPr/>
          </p:nvGrpSpPr>
          <p:grpSpPr>
            <a:xfrm>
              <a:off x="1552879" y="0"/>
              <a:ext cx="3500511" cy="6452331"/>
              <a:chOff x="4575724" y="-102366"/>
              <a:chExt cx="3044277" cy="4686274"/>
            </a:xfrm>
          </p:grpSpPr>
          <p:sp>
            <p:nvSpPr>
              <p:cNvPr id="254" name="Google Shape;254;p28"/>
              <p:cNvSpPr/>
              <p:nvPr/>
            </p:nvSpPr>
            <p:spPr>
              <a:xfrm rot="-5400000">
                <a:off x="4945629" y="1909537"/>
                <a:ext cx="2304465" cy="3044276"/>
              </a:xfrm>
              <a:prstGeom prst="chevron">
                <a:avLst>
                  <a:gd name="adj" fmla="val 50000"/>
                </a:avLst>
              </a:prstGeom>
              <a:solidFill>
                <a:srgbClr val="FE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55" name="Google Shape;255;p28"/>
              <p:cNvSpPr/>
              <p:nvPr/>
            </p:nvSpPr>
            <p:spPr>
              <a:xfrm>
                <a:off x="4575724" y="-102366"/>
                <a:ext cx="3044276" cy="3531366"/>
              </a:xfrm>
              <a:prstGeom prst="rect">
                <a:avLst/>
              </a:prstGeom>
              <a:solidFill>
                <a:srgbClr val="FE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56" name="Google Shape;256;p28"/>
            <p:cNvSpPr/>
            <p:nvPr/>
          </p:nvSpPr>
          <p:spPr>
            <a:xfrm>
              <a:off x="1752600" y="-266157"/>
              <a:ext cx="3102392" cy="6213737"/>
            </a:xfrm>
            <a:custGeom>
              <a:avLst/>
              <a:gdLst/>
              <a:ahLst/>
              <a:cxnLst/>
              <a:rect l="l" t="t" r="r" b="b"/>
              <a:pathLst>
                <a:path w="3500511" h="7011124" extrusionOk="0">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w="12700" cap="flat" cmpd="sng">
              <a:solidFill>
                <a:schemeClr val="lt1"/>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257" name="Google Shape;257;p28"/>
          <p:cNvGrpSpPr/>
          <p:nvPr/>
        </p:nvGrpSpPr>
        <p:grpSpPr>
          <a:xfrm>
            <a:off x="1535344" y="922639"/>
            <a:ext cx="3500508" cy="3531365"/>
            <a:chOff x="833978" y="2114651"/>
            <a:chExt cx="2650099" cy="2673459"/>
          </a:xfrm>
        </p:grpSpPr>
        <p:pic>
          <p:nvPicPr>
            <p:cNvPr id="258" name="Google Shape;258;p28"/>
            <p:cNvPicPr preferRelativeResize="0"/>
            <p:nvPr/>
          </p:nvPicPr>
          <p:blipFill rotWithShape="1">
            <a:blip r:embed="rId3">
              <a:alphaModFix/>
            </a:blip>
            <a:srcRect/>
            <a:stretch/>
          </p:blipFill>
          <p:spPr>
            <a:xfrm>
              <a:off x="1283920" y="2579521"/>
              <a:ext cx="1743718" cy="1744621"/>
            </a:xfrm>
            <a:prstGeom prst="rect">
              <a:avLst/>
            </a:prstGeom>
            <a:noFill/>
            <a:ln>
              <a:noFill/>
            </a:ln>
          </p:spPr>
        </p:pic>
        <p:pic>
          <p:nvPicPr>
            <p:cNvPr id="259" name="Google Shape;259;p28"/>
            <p:cNvPicPr preferRelativeResize="0"/>
            <p:nvPr/>
          </p:nvPicPr>
          <p:blipFill rotWithShape="1">
            <a:blip r:embed="rId4">
              <a:alphaModFix/>
            </a:blip>
            <a:srcRect/>
            <a:stretch/>
          </p:blipFill>
          <p:spPr>
            <a:xfrm rot="1784563">
              <a:off x="1199258" y="2460226"/>
              <a:ext cx="1919539" cy="1982310"/>
            </a:xfrm>
            <a:prstGeom prst="rect">
              <a:avLst/>
            </a:prstGeom>
            <a:noFill/>
            <a:ln>
              <a:noFill/>
            </a:ln>
          </p:spPr>
        </p:pic>
      </p:grpSp>
      <p:sp>
        <p:nvSpPr>
          <p:cNvPr id="260" name="Google Shape;260;p28"/>
          <p:cNvSpPr/>
          <p:nvPr/>
        </p:nvSpPr>
        <p:spPr>
          <a:xfrm>
            <a:off x="5208847" y="2684240"/>
            <a:ext cx="5398336" cy="498614"/>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Microsoft Yahei"/>
                <a:ea typeface="Microsoft Yahei"/>
                <a:cs typeface="Microsoft Yahei"/>
                <a:sym typeface="Microsoft Yahei"/>
              </a:rPr>
              <a:t>VMART </a:t>
            </a:r>
            <a:endParaRPr sz="4400">
              <a:solidFill>
                <a:schemeClr val="lt1"/>
              </a:solidFill>
              <a:latin typeface="Microsoft Yahei"/>
              <a:ea typeface="Microsoft Yahei"/>
              <a:cs typeface="Microsoft Yahei"/>
              <a:sym typeface="Microsoft Yahei"/>
            </a:endParaRPr>
          </a:p>
        </p:txBody>
      </p:sp>
      <p:sp>
        <p:nvSpPr>
          <p:cNvPr id="261" name="Google Shape;261;p28"/>
          <p:cNvSpPr/>
          <p:nvPr/>
        </p:nvSpPr>
        <p:spPr>
          <a:xfrm>
            <a:off x="2512409" y="1915656"/>
            <a:ext cx="1546378" cy="1545333"/>
          </a:xfrm>
          <a:prstGeom prst="ellipse">
            <a:avLst/>
          </a:prstGeom>
          <a:noFill/>
          <a:ln w="12700" cap="flat" cmpd="sng">
            <a:solidFill>
              <a:schemeClr val="lt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6000">
                <a:solidFill>
                  <a:schemeClr val="lt1"/>
                </a:solidFill>
                <a:latin typeface="Microsoft Yahei"/>
                <a:ea typeface="Microsoft Yahei"/>
                <a:cs typeface="Microsoft Yahei"/>
                <a:sym typeface="Microsoft Yahei"/>
              </a:rPr>
              <a:t>1</a:t>
            </a:r>
            <a:endParaRPr sz="6000">
              <a:solidFill>
                <a:schemeClr val="lt1"/>
              </a:solidFill>
              <a:latin typeface="Microsoft Yahei"/>
              <a:ea typeface="Microsoft Yahei"/>
              <a:cs typeface="Microsoft Yahei"/>
              <a:sym typeface="Microsoft Yahei"/>
            </a:endParaRPr>
          </a:p>
        </p:txBody>
      </p:sp>
      <p:cxnSp>
        <p:nvCxnSpPr>
          <p:cNvPr id="262" name="Google Shape;262;p28"/>
          <p:cNvCxnSpPr/>
          <p:nvPr/>
        </p:nvCxnSpPr>
        <p:spPr>
          <a:xfrm>
            <a:off x="5539883" y="3333128"/>
            <a:ext cx="4686300" cy="0"/>
          </a:xfrm>
          <a:prstGeom prst="straightConnector1">
            <a:avLst/>
          </a:prstGeom>
          <a:noFill/>
          <a:ln w="9525" cap="flat" cmpd="sng">
            <a:solidFill>
              <a:srgbClr val="FE3636"/>
            </a:solidFill>
            <a:prstDash val="solid"/>
            <a:miter lim="800000"/>
            <a:headEnd type="none" w="sm" len="sm"/>
            <a:tailEnd type="none" w="sm" len="sm"/>
          </a:ln>
        </p:spPr>
      </p:cxnSp>
      <p:sp>
        <p:nvSpPr>
          <p:cNvPr id="263" name="Google Shape;263;p28"/>
          <p:cNvSpPr/>
          <p:nvPr/>
        </p:nvSpPr>
        <p:spPr>
          <a:xfrm>
            <a:off x="5436128" y="3381010"/>
            <a:ext cx="4944609"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Microsoft Yahei"/>
                <a:ea typeface="Microsoft Yahei"/>
                <a:cs typeface="Microsoft Yahei"/>
                <a:sym typeface="Microsoft Yahei"/>
              </a:rPr>
              <a:t>Aplikasi Penjualan Sayuran</a:t>
            </a:r>
            <a:endParaRPr sz="2400">
              <a:solidFill>
                <a:schemeClr val="lt1"/>
              </a:solidFill>
              <a:latin typeface="Microsoft Yahei"/>
              <a:ea typeface="Microsoft Yahei"/>
              <a:cs typeface="Microsoft Yahei"/>
              <a:sym typeface="Microsoft Yahei"/>
            </a:endParaRPr>
          </a:p>
          <a:p>
            <a:pPr marL="0" marR="0" lvl="0" indent="0" algn="ctr" rtl="0">
              <a:spcBef>
                <a:spcPts val="0"/>
              </a:spcBef>
              <a:spcAft>
                <a:spcPts val="0"/>
              </a:spcAft>
              <a:buNone/>
            </a:pPr>
            <a:r>
              <a:rPr lang="en-US" sz="2400">
                <a:solidFill>
                  <a:schemeClr val="lt1"/>
                </a:solidFill>
                <a:latin typeface="Microsoft Yahei"/>
                <a:ea typeface="Microsoft Yahei"/>
                <a:cs typeface="Microsoft Yahei"/>
                <a:sym typeface="Microsoft Yahei"/>
              </a:rPr>
              <a:t> Hidroponik Berbasis Mobile</a:t>
            </a:r>
            <a:endParaRPr sz="2400">
              <a:solidFill>
                <a:schemeClr val="lt1"/>
              </a:solidFill>
              <a:latin typeface="Arial"/>
              <a:ea typeface="Arial"/>
              <a:cs typeface="Arial"/>
              <a:sym typeface="Arial"/>
            </a:endParaRPr>
          </a:p>
        </p:txBody>
      </p:sp>
      <p:pic>
        <p:nvPicPr>
          <p:cNvPr id="264" name="Google Shape;264;p28"/>
          <p:cNvPicPr preferRelativeResize="0"/>
          <p:nvPr/>
        </p:nvPicPr>
        <p:blipFill rotWithShape="1">
          <a:blip r:embed="rId5">
            <a:alphaModFix/>
          </a:blip>
          <a:srcRect/>
          <a:stretch/>
        </p:blipFill>
        <p:spPr>
          <a:xfrm>
            <a:off x="7883033" y="4791772"/>
            <a:ext cx="1679503" cy="1814079"/>
          </a:xfrm>
          <a:prstGeom prst="rect">
            <a:avLst/>
          </a:prstGeom>
          <a:noFill/>
          <a:ln>
            <a:noFill/>
          </a:ln>
        </p:spPr>
      </p:pic>
      <p:pic>
        <p:nvPicPr>
          <p:cNvPr id="265" name="Google Shape;265;p28"/>
          <p:cNvPicPr preferRelativeResize="0"/>
          <p:nvPr/>
        </p:nvPicPr>
        <p:blipFill rotWithShape="1">
          <a:blip r:embed="rId6">
            <a:alphaModFix/>
          </a:blip>
          <a:srcRect/>
          <a:stretch/>
        </p:blipFill>
        <p:spPr>
          <a:xfrm>
            <a:off x="5035853" y="6007242"/>
            <a:ext cx="846542" cy="569033"/>
          </a:xfrm>
          <a:prstGeom prst="rect">
            <a:avLst/>
          </a:prstGeom>
          <a:noFill/>
          <a:ln>
            <a:noFill/>
          </a:ln>
        </p:spPr>
      </p:pic>
      <p:pic>
        <p:nvPicPr>
          <p:cNvPr id="266" name="Google Shape;266;p28"/>
          <p:cNvPicPr preferRelativeResize="0"/>
          <p:nvPr/>
        </p:nvPicPr>
        <p:blipFill rotWithShape="1">
          <a:blip r:embed="rId7">
            <a:alphaModFix/>
          </a:blip>
          <a:srcRect/>
          <a:stretch/>
        </p:blipFill>
        <p:spPr>
          <a:xfrm>
            <a:off x="272851" y="861866"/>
            <a:ext cx="877751" cy="1283945"/>
          </a:xfrm>
          <a:prstGeom prst="rect">
            <a:avLst/>
          </a:prstGeom>
          <a:noFill/>
          <a:ln>
            <a:noFill/>
          </a:ln>
        </p:spPr>
      </p:pic>
      <p:pic>
        <p:nvPicPr>
          <p:cNvPr id="267" name="Google Shape;267;p28"/>
          <p:cNvPicPr preferRelativeResize="0"/>
          <p:nvPr/>
        </p:nvPicPr>
        <p:blipFill rotWithShape="1">
          <a:blip r:embed="rId8">
            <a:alphaModFix/>
          </a:blip>
          <a:srcRect/>
          <a:stretch/>
        </p:blipFill>
        <p:spPr>
          <a:xfrm>
            <a:off x="8545837" y="1130490"/>
            <a:ext cx="1062442" cy="1129043"/>
          </a:xfrm>
          <a:prstGeom prst="rect">
            <a:avLst/>
          </a:prstGeom>
          <a:noFill/>
          <a:ln>
            <a:noFill/>
          </a:ln>
        </p:spPr>
      </p:pic>
      <p:pic>
        <p:nvPicPr>
          <p:cNvPr id="268" name="Google Shape;268;p28"/>
          <p:cNvPicPr preferRelativeResize="0"/>
          <p:nvPr/>
        </p:nvPicPr>
        <p:blipFill rotWithShape="1">
          <a:blip r:embed="rId9">
            <a:alphaModFix/>
          </a:blip>
          <a:srcRect/>
          <a:stretch/>
        </p:blipFill>
        <p:spPr>
          <a:xfrm>
            <a:off x="10052305" y="5024758"/>
            <a:ext cx="1868150" cy="1814079"/>
          </a:xfrm>
          <a:prstGeom prst="rect">
            <a:avLst/>
          </a:prstGeom>
          <a:noFill/>
          <a:ln>
            <a:noFill/>
          </a:ln>
        </p:spPr>
      </p:pic>
      <p:pic>
        <p:nvPicPr>
          <p:cNvPr id="269" name="Google Shape;269;p28"/>
          <p:cNvPicPr preferRelativeResize="0"/>
          <p:nvPr/>
        </p:nvPicPr>
        <p:blipFill rotWithShape="1">
          <a:blip r:embed="rId10">
            <a:alphaModFix/>
          </a:blip>
          <a:srcRect/>
          <a:stretch/>
        </p:blipFill>
        <p:spPr>
          <a:xfrm>
            <a:off x="5882395" y="1032733"/>
            <a:ext cx="695424" cy="753889"/>
          </a:xfrm>
          <a:prstGeom prst="rect">
            <a:avLst/>
          </a:prstGeom>
          <a:noFill/>
          <a:ln>
            <a:noFill/>
          </a:ln>
        </p:spPr>
      </p:pic>
      <p:pic>
        <p:nvPicPr>
          <p:cNvPr id="270" name="Google Shape;270;p28"/>
          <p:cNvPicPr preferRelativeResize="0"/>
          <p:nvPr/>
        </p:nvPicPr>
        <p:blipFill rotWithShape="1">
          <a:blip r:embed="rId11">
            <a:alphaModFix/>
          </a:blip>
          <a:srcRect/>
          <a:stretch/>
        </p:blipFill>
        <p:spPr>
          <a:xfrm>
            <a:off x="5113567" y="4207809"/>
            <a:ext cx="1165890" cy="1049993"/>
          </a:xfrm>
          <a:prstGeom prst="rect">
            <a:avLst/>
          </a:prstGeom>
          <a:noFill/>
          <a:ln>
            <a:noFill/>
          </a:ln>
        </p:spPr>
      </p:pic>
      <p:pic>
        <p:nvPicPr>
          <p:cNvPr id="271" name="Google Shape;271;p28"/>
          <p:cNvPicPr preferRelativeResize="0"/>
          <p:nvPr/>
        </p:nvPicPr>
        <p:blipFill rotWithShape="1">
          <a:blip r:embed="rId12">
            <a:alphaModFix/>
          </a:blip>
          <a:srcRect/>
          <a:stretch/>
        </p:blipFill>
        <p:spPr>
          <a:xfrm>
            <a:off x="10856707" y="336173"/>
            <a:ext cx="1062442" cy="1600422"/>
          </a:xfrm>
          <a:prstGeom prst="rect">
            <a:avLst/>
          </a:prstGeom>
          <a:noFill/>
          <a:ln>
            <a:noFill/>
          </a:ln>
        </p:spPr>
      </p:pic>
      <p:pic>
        <p:nvPicPr>
          <p:cNvPr id="272" name="Google Shape;272;p28"/>
          <p:cNvPicPr preferRelativeResize="0"/>
          <p:nvPr/>
        </p:nvPicPr>
        <p:blipFill rotWithShape="1">
          <a:blip r:embed="rId13">
            <a:alphaModFix/>
          </a:blip>
          <a:srcRect/>
          <a:stretch/>
        </p:blipFill>
        <p:spPr>
          <a:xfrm>
            <a:off x="40036" y="4738767"/>
            <a:ext cx="1249398" cy="21192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p:tgtEl>
                                          <p:spTgt spid="261"/>
                                        </p:tgtEl>
                                        <p:attrNameLst>
                                          <p:attrName>ppt_w</p:attrName>
                                        </p:attrNameLst>
                                      </p:cBhvr>
                                      <p:tavLst>
                                        <p:tav tm="0">
                                          <p:val>
                                            <p:strVal val="0"/>
                                          </p:val>
                                        </p:tav>
                                        <p:tav tm="100000">
                                          <p:val>
                                            <p:strVal val="#ppt_w"/>
                                          </p:val>
                                        </p:tav>
                                      </p:tavLst>
                                    </p:anim>
                                    <p:anim calcmode="lin" valueType="num">
                                      <p:cBhvr additive="base">
                                        <p:cTn id="8" dur="500"/>
                                        <p:tgtEl>
                                          <p:spTgt spid="261"/>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60"/>
                                        </p:tgtEl>
                                        <p:attrNameLst>
                                          <p:attrName>style.visibility</p:attrName>
                                        </p:attrNameLst>
                                      </p:cBhvr>
                                      <p:to>
                                        <p:strVal val="visible"/>
                                      </p:to>
                                    </p:set>
                                    <p:animEffect transition="in" filter="fade">
                                      <p:cBhvr>
                                        <p:cTn id="12" dur="500"/>
                                        <p:tgtEl>
                                          <p:spTgt spid="260"/>
                                        </p:tgtEl>
                                      </p:cBhvr>
                                    </p:animEffect>
                                  </p:childTnLst>
                                </p:cTn>
                              </p:par>
                              <p:par>
                                <p:cTn id="13" presetID="10" presetClass="entr" presetSubtype="0" fill="hold" nodeType="withEffect">
                                  <p:stCondLst>
                                    <p:cond delay="500"/>
                                  </p:stCondLst>
                                  <p:childTnLst>
                                    <p:set>
                                      <p:cBhvr>
                                        <p:cTn id="14" dur="1" fill="hold">
                                          <p:stCondLst>
                                            <p:cond delay="0"/>
                                          </p:stCondLst>
                                        </p:cTn>
                                        <p:tgtEl>
                                          <p:spTgt spid="262"/>
                                        </p:tgtEl>
                                        <p:attrNameLst>
                                          <p:attrName>style.visibility</p:attrName>
                                        </p:attrNameLst>
                                      </p:cBhvr>
                                      <p:to>
                                        <p:strVal val="visible"/>
                                      </p:to>
                                    </p:set>
                                    <p:animEffect transition="in" filter="fade">
                                      <p:cBhvr>
                                        <p:cTn id="15" dur="500"/>
                                        <p:tgtEl>
                                          <p:spTgt spid="262"/>
                                        </p:tgtEl>
                                      </p:cBhvr>
                                    </p:animEffect>
                                  </p:childTnLst>
                                </p:cTn>
                              </p:par>
                              <p:par>
                                <p:cTn id="16" presetID="10" presetClass="entr" presetSubtype="0" fill="hold" nodeType="withEffect">
                                  <p:stCondLst>
                                    <p:cond delay="500"/>
                                  </p:stCondLst>
                                  <p:childTnLst>
                                    <p:set>
                                      <p:cBhvr>
                                        <p:cTn id="17" dur="1" fill="hold">
                                          <p:stCondLst>
                                            <p:cond delay="0"/>
                                          </p:stCondLst>
                                        </p:cTn>
                                        <p:tgtEl>
                                          <p:spTgt spid="263"/>
                                        </p:tgtEl>
                                        <p:attrNameLst>
                                          <p:attrName>style.visibility</p:attrName>
                                        </p:attrNameLst>
                                      </p:cBhvr>
                                      <p:to>
                                        <p:strVal val="visible"/>
                                      </p:to>
                                    </p:set>
                                    <p:animEffect transition="in" filter="fade">
                                      <p:cBhvr>
                                        <p:cTn id="18"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9"/>
          <p:cNvSpPr/>
          <p:nvPr/>
        </p:nvSpPr>
        <p:spPr>
          <a:xfrm>
            <a:off x="4089400" y="256571"/>
            <a:ext cx="4016089" cy="498614"/>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Microsoft Yahei"/>
                <a:ea typeface="Microsoft Yahei"/>
                <a:cs typeface="Microsoft Yahei"/>
                <a:sym typeface="Microsoft Yahei"/>
              </a:rPr>
              <a:t>PENDAHULUAN</a:t>
            </a:r>
            <a:endParaRPr sz="2800">
              <a:solidFill>
                <a:schemeClr val="lt1"/>
              </a:solidFill>
              <a:latin typeface="Microsoft Yahei"/>
              <a:ea typeface="Microsoft Yahei"/>
              <a:cs typeface="Microsoft Yahei"/>
              <a:sym typeface="Microsoft Yahei"/>
            </a:endParaRPr>
          </a:p>
        </p:txBody>
      </p:sp>
      <p:cxnSp>
        <p:nvCxnSpPr>
          <p:cNvPr id="279" name="Google Shape;279;p29"/>
          <p:cNvCxnSpPr/>
          <p:nvPr/>
        </p:nvCxnSpPr>
        <p:spPr>
          <a:xfrm>
            <a:off x="460301" y="772316"/>
            <a:ext cx="11363399" cy="0"/>
          </a:xfrm>
          <a:prstGeom prst="straightConnector1">
            <a:avLst/>
          </a:prstGeom>
          <a:noFill/>
          <a:ln w="9525" cap="flat" cmpd="sng">
            <a:solidFill>
              <a:srgbClr val="FE3636"/>
            </a:solidFill>
            <a:prstDash val="solid"/>
            <a:miter lim="800000"/>
            <a:headEnd type="none" w="sm" len="sm"/>
            <a:tailEnd type="none" w="sm" len="sm"/>
          </a:ln>
        </p:spPr>
      </p:cxnSp>
      <p:cxnSp>
        <p:nvCxnSpPr>
          <p:cNvPr id="280" name="Google Shape;280;p29"/>
          <p:cNvCxnSpPr/>
          <p:nvPr/>
        </p:nvCxnSpPr>
        <p:spPr>
          <a:xfrm>
            <a:off x="434901" y="6756206"/>
            <a:ext cx="11363399" cy="0"/>
          </a:xfrm>
          <a:prstGeom prst="straightConnector1">
            <a:avLst/>
          </a:prstGeom>
          <a:noFill/>
          <a:ln w="9525" cap="flat" cmpd="sng">
            <a:solidFill>
              <a:srgbClr val="FE3636"/>
            </a:solidFill>
            <a:prstDash val="solid"/>
            <a:miter lim="800000"/>
            <a:headEnd type="none" w="sm" len="sm"/>
            <a:tailEnd type="none" w="sm" len="sm"/>
          </a:ln>
        </p:spPr>
      </p:cxnSp>
      <p:sp>
        <p:nvSpPr>
          <p:cNvPr id="281" name="Google Shape;281;p29"/>
          <p:cNvSpPr/>
          <p:nvPr/>
        </p:nvSpPr>
        <p:spPr>
          <a:xfrm>
            <a:off x="638630" y="1457848"/>
            <a:ext cx="3008085" cy="2743200"/>
          </a:xfrm>
          <a:custGeom>
            <a:avLst/>
            <a:gdLst/>
            <a:ahLst/>
            <a:cxnLst/>
            <a:rect l="l" t="t" r="r" b="b"/>
            <a:pathLst>
              <a:path w="3008085" h="2743200" extrusionOk="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29"/>
          <p:cNvSpPr/>
          <p:nvPr/>
        </p:nvSpPr>
        <p:spPr>
          <a:xfrm flipH="1">
            <a:off x="3447144" y="1457848"/>
            <a:ext cx="3008085" cy="2743200"/>
          </a:xfrm>
          <a:custGeom>
            <a:avLst/>
            <a:gdLst/>
            <a:ahLst/>
            <a:cxnLst/>
            <a:rect l="l" t="t" r="r" b="b"/>
            <a:pathLst>
              <a:path w="3008085" h="2743200" extrusionOk="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29"/>
          <p:cNvSpPr/>
          <p:nvPr/>
        </p:nvSpPr>
        <p:spPr>
          <a:xfrm rot="10800000" flipH="1">
            <a:off x="3882250" y="1619695"/>
            <a:ext cx="2653134" cy="2419506"/>
          </a:xfrm>
          <a:custGeom>
            <a:avLst/>
            <a:gdLst/>
            <a:ahLst/>
            <a:cxnLst/>
            <a:rect l="l" t="t" r="r" b="b"/>
            <a:pathLst>
              <a:path w="3008085" h="2743200" extrusionOk="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29"/>
          <p:cNvSpPr/>
          <p:nvPr/>
        </p:nvSpPr>
        <p:spPr>
          <a:xfrm rot="10800000">
            <a:off x="6336651" y="1619695"/>
            <a:ext cx="2653134" cy="2419506"/>
          </a:xfrm>
          <a:custGeom>
            <a:avLst/>
            <a:gdLst/>
            <a:ahLst/>
            <a:cxnLst/>
            <a:rect l="l" t="t" r="r" b="b"/>
            <a:pathLst>
              <a:path w="3008085" h="2743200" extrusionOk="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29"/>
          <p:cNvSpPr/>
          <p:nvPr/>
        </p:nvSpPr>
        <p:spPr>
          <a:xfrm rot="10800000">
            <a:off x="8901397" y="1779353"/>
            <a:ext cx="2302985" cy="2100190"/>
          </a:xfrm>
          <a:custGeom>
            <a:avLst/>
            <a:gdLst/>
            <a:ahLst/>
            <a:cxnLst/>
            <a:rect l="l" t="t" r="r" b="b"/>
            <a:pathLst>
              <a:path w="3008085" h="2743200" extrusionOk="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29"/>
          <p:cNvSpPr/>
          <p:nvPr/>
        </p:nvSpPr>
        <p:spPr>
          <a:xfrm rot="10800000" flipH="1">
            <a:off x="6770918" y="1779353"/>
            <a:ext cx="2302985" cy="2100190"/>
          </a:xfrm>
          <a:custGeom>
            <a:avLst/>
            <a:gdLst/>
            <a:ahLst/>
            <a:cxnLst/>
            <a:rect l="l" t="t" r="r" b="b"/>
            <a:pathLst>
              <a:path w="3008085" h="2743200" extrusionOk="0">
                <a:moveTo>
                  <a:pt x="1371600" y="0"/>
                </a:moveTo>
                <a:cubicBezTo>
                  <a:pt x="1939736" y="0"/>
                  <a:pt x="2427193" y="345424"/>
                  <a:pt x="2635413" y="837711"/>
                </a:cubicBezTo>
                <a:lnTo>
                  <a:pt x="2659780" y="904286"/>
                </a:lnTo>
                <a:lnTo>
                  <a:pt x="2659920" y="904531"/>
                </a:lnTo>
                <a:cubicBezTo>
                  <a:pt x="2739818" y="1042726"/>
                  <a:pt x="2786675" y="1097517"/>
                  <a:pt x="2984716" y="1130166"/>
                </a:cubicBezTo>
                <a:lnTo>
                  <a:pt x="3008085" y="1442219"/>
                </a:lnTo>
                <a:cubicBezTo>
                  <a:pt x="2826226" y="1468710"/>
                  <a:pt x="2774586" y="1543083"/>
                  <a:pt x="2718079" y="1677083"/>
                </a:cubicBezTo>
                <a:lnTo>
                  <a:pt x="2690194" y="1745798"/>
                </a:lnTo>
                <a:lnTo>
                  <a:pt x="2681536" y="1779472"/>
                </a:lnTo>
                <a:cubicBezTo>
                  <a:pt x="2588026" y="2080114"/>
                  <a:pt x="2393868" y="2336412"/>
                  <a:pt x="2138475" y="2508953"/>
                </a:cubicBezTo>
                <a:lnTo>
                  <a:pt x="2123517" y="2518039"/>
                </a:lnTo>
                <a:lnTo>
                  <a:pt x="2081739" y="2549409"/>
                </a:lnTo>
                <a:cubicBezTo>
                  <a:pt x="2028340" y="2582798"/>
                  <a:pt x="1971256" y="2611880"/>
                  <a:pt x="1909922" y="2635977"/>
                </a:cubicBezTo>
                <a:lnTo>
                  <a:pt x="1827940" y="2663796"/>
                </a:lnTo>
                <a:lnTo>
                  <a:pt x="1779472" y="2681536"/>
                </a:lnTo>
                <a:cubicBezTo>
                  <a:pt x="1650626" y="2721611"/>
                  <a:pt x="1513634" y="2743200"/>
                  <a:pt x="1371600" y="2743200"/>
                </a:cubicBezTo>
                <a:cubicBezTo>
                  <a:pt x="614086" y="2743200"/>
                  <a:pt x="0" y="2129114"/>
                  <a:pt x="0" y="1371600"/>
                </a:cubicBezTo>
                <a:cubicBezTo>
                  <a:pt x="0" y="614086"/>
                  <a:pt x="614086" y="0"/>
                  <a:pt x="1371600"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29"/>
          <p:cNvSpPr/>
          <p:nvPr/>
        </p:nvSpPr>
        <p:spPr>
          <a:xfrm>
            <a:off x="9263743" y="1953523"/>
            <a:ext cx="1780669" cy="178066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29"/>
          <p:cNvSpPr txBox="1"/>
          <p:nvPr/>
        </p:nvSpPr>
        <p:spPr>
          <a:xfrm>
            <a:off x="460301" y="4626243"/>
            <a:ext cx="2400008" cy="40010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b="1">
                <a:solidFill>
                  <a:schemeClr val="lt1"/>
                </a:solidFill>
                <a:latin typeface="Century Gothic"/>
                <a:ea typeface="Century Gothic"/>
                <a:cs typeface="Century Gothic"/>
                <a:sym typeface="Century Gothic"/>
              </a:rPr>
              <a:t>Latar Belakang</a:t>
            </a:r>
            <a:endParaRPr sz="2000" b="1">
              <a:solidFill>
                <a:schemeClr val="lt1"/>
              </a:solidFill>
              <a:latin typeface="Century Gothic"/>
              <a:ea typeface="Century Gothic"/>
              <a:cs typeface="Century Gothic"/>
              <a:sym typeface="Century Gothic"/>
            </a:endParaRPr>
          </a:p>
        </p:txBody>
      </p:sp>
      <p:sp>
        <p:nvSpPr>
          <p:cNvPr id="289" name="Google Shape;289;p29"/>
          <p:cNvSpPr txBox="1"/>
          <p:nvPr/>
        </p:nvSpPr>
        <p:spPr>
          <a:xfrm>
            <a:off x="3380823" y="4635188"/>
            <a:ext cx="2803965" cy="40010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b="1">
                <a:solidFill>
                  <a:schemeClr val="lt1"/>
                </a:solidFill>
                <a:latin typeface="Century Gothic"/>
                <a:ea typeface="Century Gothic"/>
                <a:cs typeface="Century Gothic"/>
                <a:sym typeface="Century Gothic"/>
              </a:rPr>
              <a:t>Rumusan Masalah</a:t>
            </a:r>
            <a:endParaRPr sz="2000" b="1">
              <a:solidFill>
                <a:schemeClr val="lt1"/>
              </a:solidFill>
              <a:latin typeface="Century Gothic"/>
              <a:ea typeface="Century Gothic"/>
              <a:cs typeface="Century Gothic"/>
              <a:sym typeface="Century Gothic"/>
            </a:endParaRPr>
          </a:p>
        </p:txBody>
      </p:sp>
      <p:sp>
        <p:nvSpPr>
          <p:cNvPr id="290" name="Google Shape;290;p29"/>
          <p:cNvSpPr txBox="1"/>
          <p:nvPr/>
        </p:nvSpPr>
        <p:spPr>
          <a:xfrm>
            <a:off x="6326959" y="4635187"/>
            <a:ext cx="2672518" cy="40010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b="1">
                <a:solidFill>
                  <a:schemeClr val="lt1"/>
                </a:solidFill>
                <a:latin typeface="Century Gothic"/>
                <a:ea typeface="Century Gothic"/>
                <a:cs typeface="Century Gothic"/>
                <a:sym typeface="Century Gothic"/>
              </a:rPr>
              <a:t>Batasan Masalah</a:t>
            </a:r>
            <a:endParaRPr sz="2000" b="1">
              <a:solidFill>
                <a:schemeClr val="lt1"/>
              </a:solidFill>
              <a:latin typeface="Century Gothic"/>
              <a:ea typeface="Century Gothic"/>
              <a:cs typeface="Century Gothic"/>
              <a:sym typeface="Century Gothic"/>
            </a:endParaRPr>
          </a:p>
        </p:txBody>
      </p:sp>
      <p:sp>
        <p:nvSpPr>
          <p:cNvPr id="291" name="Google Shape;291;p29"/>
          <p:cNvSpPr txBox="1"/>
          <p:nvPr/>
        </p:nvSpPr>
        <p:spPr>
          <a:xfrm>
            <a:off x="9075336" y="4626243"/>
            <a:ext cx="2699770" cy="40010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lt1"/>
              </a:buClr>
              <a:buSzPts val="2000"/>
              <a:buFont typeface="Noto Sans Symbols"/>
              <a:buChar char="❑"/>
            </a:pPr>
            <a:r>
              <a:rPr lang="en-US" sz="2000" b="1">
                <a:solidFill>
                  <a:schemeClr val="lt1"/>
                </a:solidFill>
                <a:latin typeface="Century Gothic"/>
                <a:ea typeface="Century Gothic"/>
                <a:cs typeface="Century Gothic"/>
                <a:sym typeface="Century Gothic"/>
              </a:rPr>
              <a:t>Tujuan &amp; Manfaat</a:t>
            </a:r>
            <a:endParaRPr sz="2000" b="1">
              <a:solidFill>
                <a:schemeClr val="lt1"/>
              </a:solidFill>
              <a:latin typeface="Century Gothic"/>
              <a:ea typeface="Century Gothic"/>
              <a:cs typeface="Century Gothic"/>
              <a:sym typeface="Century Gothic"/>
            </a:endParaRPr>
          </a:p>
        </p:txBody>
      </p:sp>
      <p:pic>
        <p:nvPicPr>
          <p:cNvPr id="292" name="Google Shape;292;p29"/>
          <p:cNvPicPr preferRelativeResize="0"/>
          <p:nvPr/>
        </p:nvPicPr>
        <p:blipFill rotWithShape="1">
          <a:blip r:embed="rId3">
            <a:alphaModFix/>
          </a:blip>
          <a:srcRect/>
          <a:stretch/>
        </p:blipFill>
        <p:spPr>
          <a:xfrm>
            <a:off x="6885074" y="1944080"/>
            <a:ext cx="1690652" cy="1679131"/>
          </a:xfrm>
          <a:prstGeom prst="rect">
            <a:avLst/>
          </a:prstGeom>
          <a:noFill/>
          <a:ln>
            <a:noFill/>
          </a:ln>
        </p:spPr>
      </p:pic>
      <p:pic>
        <p:nvPicPr>
          <p:cNvPr id="293" name="Google Shape;293;p29"/>
          <p:cNvPicPr preferRelativeResize="0"/>
          <p:nvPr/>
        </p:nvPicPr>
        <p:blipFill rotWithShape="1">
          <a:blip r:embed="rId4">
            <a:alphaModFix/>
          </a:blip>
          <a:srcRect/>
          <a:stretch/>
        </p:blipFill>
        <p:spPr>
          <a:xfrm>
            <a:off x="9519797" y="2129742"/>
            <a:ext cx="1153543" cy="1459018"/>
          </a:xfrm>
          <a:prstGeom prst="rect">
            <a:avLst/>
          </a:prstGeom>
          <a:noFill/>
          <a:ln>
            <a:noFill/>
          </a:ln>
        </p:spPr>
      </p:pic>
      <p:pic>
        <p:nvPicPr>
          <p:cNvPr id="294" name="Google Shape;294;p29"/>
          <p:cNvPicPr preferRelativeResize="0"/>
          <p:nvPr/>
        </p:nvPicPr>
        <p:blipFill rotWithShape="1">
          <a:blip r:embed="rId5">
            <a:alphaModFix/>
          </a:blip>
          <a:srcRect/>
          <a:stretch/>
        </p:blipFill>
        <p:spPr>
          <a:xfrm>
            <a:off x="3977335" y="1500624"/>
            <a:ext cx="1945886" cy="2176168"/>
          </a:xfrm>
          <a:prstGeom prst="rect">
            <a:avLst/>
          </a:prstGeom>
          <a:noFill/>
          <a:ln>
            <a:noFill/>
          </a:ln>
        </p:spPr>
      </p:pic>
      <p:pic>
        <p:nvPicPr>
          <p:cNvPr id="295" name="Google Shape;295;p29"/>
          <p:cNvPicPr preferRelativeResize="0"/>
          <p:nvPr/>
        </p:nvPicPr>
        <p:blipFill rotWithShape="1">
          <a:blip r:embed="rId6">
            <a:alphaModFix/>
          </a:blip>
          <a:srcRect/>
          <a:stretch/>
        </p:blipFill>
        <p:spPr>
          <a:xfrm>
            <a:off x="775356" y="1619695"/>
            <a:ext cx="2284363" cy="221824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500"/>
                                        <p:tgtEl>
                                          <p:spTgt spid="278"/>
                                        </p:tgtEl>
                                      </p:cBhvr>
                                    </p:animEffect>
                                  </p:childTnLst>
                                </p:cTn>
                              </p:par>
                              <p:par>
                                <p:cTn id="8" presetID="10" presetClass="entr" presetSubtype="0" fill="hold" nodeType="withEffect">
                                  <p:stCondLst>
                                    <p:cond delay="500"/>
                                  </p:stCondLst>
                                  <p:childTnLst>
                                    <p:set>
                                      <p:cBhvr>
                                        <p:cTn id="9" dur="1" fill="hold">
                                          <p:stCondLst>
                                            <p:cond delay="0"/>
                                          </p:stCondLst>
                                        </p:cTn>
                                        <p:tgtEl>
                                          <p:spTgt spid="279"/>
                                        </p:tgtEl>
                                        <p:attrNameLst>
                                          <p:attrName>style.visibility</p:attrName>
                                        </p:attrNameLst>
                                      </p:cBhvr>
                                      <p:to>
                                        <p:strVal val="visible"/>
                                      </p:to>
                                    </p:set>
                                    <p:animEffect transition="in" filter="fade">
                                      <p:cBhvr>
                                        <p:cTn id="10" dur="500"/>
                                        <p:tgtEl>
                                          <p:spTgt spid="279"/>
                                        </p:tgtEl>
                                      </p:cBhvr>
                                    </p:animEffect>
                                  </p:childTnLst>
                                </p:cTn>
                              </p:par>
                              <p:par>
                                <p:cTn id="11" presetID="10" presetClass="entr" presetSubtype="0" fill="hold" nodeType="withEffect">
                                  <p:stCondLst>
                                    <p:cond delay="500"/>
                                  </p:stCondLst>
                                  <p:childTnLst>
                                    <p:set>
                                      <p:cBhvr>
                                        <p:cTn id="12" dur="1" fill="hold">
                                          <p:stCondLst>
                                            <p:cond delay="0"/>
                                          </p:stCondLst>
                                        </p:cTn>
                                        <p:tgtEl>
                                          <p:spTgt spid="280"/>
                                        </p:tgtEl>
                                        <p:attrNameLst>
                                          <p:attrName>style.visibility</p:attrName>
                                        </p:attrNameLst>
                                      </p:cBhvr>
                                      <p:to>
                                        <p:strVal val="visible"/>
                                      </p:to>
                                    </p:set>
                                    <p:animEffect transition="in" filter="fade">
                                      <p:cBhvr>
                                        <p:cTn id="13" dur="500"/>
                                        <p:tgtEl>
                                          <p:spTgt spid="280"/>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1"/>
                                        </p:tgtEl>
                                        <p:attrNameLst>
                                          <p:attrName>style.visibility</p:attrName>
                                        </p:attrNameLst>
                                      </p:cBhvr>
                                      <p:to>
                                        <p:strVal val="visible"/>
                                      </p:to>
                                    </p:set>
                                    <p:animEffect transition="in" filter="fade">
                                      <p:cBhvr>
                                        <p:cTn id="17" dur="500"/>
                                        <p:tgtEl>
                                          <p:spTgt spid="281"/>
                                        </p:tgtEl>
                                      </p:cBhvr>
                                    </p:animEffect>
                                  </p:childTnLst>
                                </p:cTn>
                              </p:par>
                              <p:par>
                                <p:cTn id="18" presetID="10" presetClass="entr" presetSubtype="0" fill="hold" nodeType="withEffect">
                                  <p:stCondLst>
                                    <p:cond delay="0"/>
                                  </p:stCondLst>
                                  <p:childTnLst>
                                    <p:set>
                                      <p:cBhvr>
                                        <p:cTn id="19" dur="1" fill="hold">
                                          <p:stCondLst>
                                            <p:cond delay="0"/>
                                          </p:stCondLst>
                                        </p:cTn>
                                        <p:tgtEl>
                                          <p:spTgt spid="288"/>
                                        </p:tgtEl>
                                        <p:attrNameLst>
                                          <p:attrName>style.visibility</p:attrName>
                                        </p:attrNameLst>
                                      </p:cBhvr>
                                      <p:to>
                                        <p:strVal val="visible"/>
                                      </p:to>
                                    </p:set>
                                    <p:animEffect transition="in" filter="fade">
                                      <p:cBhvr>
                                        <p:cTn id="20" dur="500"/>
                                        <p:tgtEl>
                                          <p:spTgt spid="28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82"/>
                                        </p:tgtEl>
                                        <p:attrNameLst>
                                          <p:attrName>style.visibility</p:attrName>
                                        </p:attrNameLst>
                                      </p:cBhvr>
                                      <p:to>
                                        <p:strVal val="visible"/>
                                      </p:to>
                                    </p:set>
                                    <p:animEffect transition="in" filter="fade">
                                      <p:cBhvr>
                                        <p:cTn id="24" dur="500"/>
                                        <p:tgtEl>
                                          <p:spTgt spid="282"/>
                                        </p:tgtEl>
                                      </p:cBhvr>
                                    </p:animEffect>
                                  </p:childTnLst>
                                </p:cTn>
                              </p:par>
                              <p:par>
                                <p:cTn id="25" presetID="10" presetClass="entr" presetSubtype="0" fill="hold" nodeType="withEffect">
                                  <p:stCondLst>
                                    <p:cond delay="0"/>
                                  </p:stCondLst>
                                  <p:childTnLst>
                                    <p:set>
                                      <p:cBhvr>
                                        <p:cTn id="26" dur="1" fill="hold">
                                          <p:stCondLst>
                                            <p:cond delay="0"/>
                                          </p:stCondLst>
                                        </p:cTn>
                                        <p:tgtEl>
                                          <p:spTgt spid="289"/>
                                        </p:tgtEl>
                                        <p:attrNameLst>
                                          <p:attrName>style.visibility</p:attrName>
                                        </p:attrNameLst>
                                      </p:cBhvr>
                                      <p:to>
                                        <p:strVal val="visible"/>
                                      </p:to>
                                    </p:set>
                                    <p:animEffect transition="in" filter="fade">
                                      <p:cBhvr>
                                        <p:cTn id="27" dur="500"/>
                                        <p:tgtEl>
                                          <p:spTgt spid="289"/>
                                        </p:tgtEl>
                                      </p:cBhvr>
                                    </p:animEffect>
                                  </p:childTnLst>
                                </p:cTn>
                              </p:par>
                              <p:par>
                                <p:cTn id="28" presetID="10" presetClass="entr" presetSubtype="0" fill="hold" nodeType="withEffect">
                                  <p:stCondLst>
                                    <p:cond delay="0"/>
                                  </p:stCondLst>
                                  <p:childTnLst>
                                    <p:set>
                                      <p:cBhvr>
                                        <p:cTn id="29" dur="1" fill="hold">
                                          <p:stCondLst>
                                            <p:cond delay="0"/>
                                          </p:stCondLst>
                                        </p:cTn>
                                        <p:tgtEl>
                                          <p:spTgt spid="283"/>
                                        </p:tgtEl>
                                        <p:attrNameLst>
                                          <p:attrName>style.visibility</p:attrName>
                                        </p:attrNameLst>
                                      </p:cBhvr>
                                      <p:to>
                                        <p:strVal val="visible"/>
                                      </p:to>
                                    </p:set>
                                    <p:animEffect transition="in" filter="fade">
                                      <p:cBhvr>
                                        <p:cTn id="30" dur="500"/>
                                        <p:tgtEl>
                                          <p:spTgt spid="283"/>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284"/>
                                        </p:tgtEl>
                                        <p:attrNameLst>
                                          <p:attrName>style.visibility</p:attrName>
                                        </p:attrNameLst>
                                      </p:cBhvr>
                                      <p:to>
                                        <p:strVal val="visible"/>
                                      </p:to>
                                    </p:set>
                                    <p:animEffect transition="in" filter="fade">
                                      <p:cBhvr>
                                        <p:cTn id="34" dur="500"/>
                                        <p:tgtEl>
                                          <p:spTgt spid="284"/>
                                        </p:tgtEl>
                                      </p:cBhvr>
                                    </p:animEffect>
                                  </p:childTnLst>
                                </p:cTn>
                              </p:par>
                              <p:par>
                                <p:cTn id="35" presetID="10" presetClass="entr" presetSubtype="0" fill="hold" nodeType="withEffect">
                                  <p:stCondLst>
                                    <p:cond delay="0"/>
                                  </p:stCondLst>
                                  <p:childTnLst>
                                    <p:set>
                                      <p:cBhvr>
                                        <p:cTn id="36" dur="1" fill="hold">
                                          <p:stCondLst>
                                            <p:cond delay="0"/>
                                          </p:stCondLst>
                                        </p:cTn>
                                        <p:tgtEl>
                                          <p:spTgt spid="290"/>
                                        </p:tgtEl>
                                        <p:attrNameLst>
                                          <p:attrName>style.visibility</p:attrName>
                                        </p:attrNameLst>
                                      </p:cBhvr>
                                      <p:to>
                                        <p:strVal val="visible"/>
                                      </p:to>
                                    </p:set>
                                    <p:animEffect transition="in" filter="fade">
                                      <p:cBhvr>
                                        <p:cTn id="37" dur="500"/>
                                        <p:tgtEl>
                                          <p:spTgt spid="290"/>
                                        </p:tgtEl>
                                      </p:cBhvr>
                                    </p:animEffect>
                                  </p:childTnLst>
                                </p:cTn>
                              </p:par>
                              <p:par>
                                <p:cTn id="38" presetID="10" presetClass="entr" presetSubtype="0" fill="hold" nodeType="withEffect">
                                  <p:stCondLst>
                                    <p:cond delay="0"/>
                                  </p:stCondLst>
                                  <p:childTnLst>
                                    <p:set>
                                      <p:cBhvr>
                                        <p:cTn id="39" dur="1" fill="hold">
                                          <p:stCondLst>
                                            <p:cond delay="0"/>
                                          </p:stCondLst>
                                        </p:cTn>
                                        <p:tgtEl>
                                          <p:spTgt spid="286"/>
                                        </p:tgtEl>
                                        <p:attrNameLst>
                                          <p:attrName>style.visibility</p:attrName>
                                        </p:attrNameLst>
                                      </p:cBhvr>
                                      <p:to>
                                        <p:strVal val="visible"/>
                                      </p:to>
                                    </p:set>
                                    <p:animEffect transition="in" filter="fade">
                                      <p:cBhvr>
                                        <p:cTn id="40" dur="500"/>
                                        <p:tgtEl>
                                          <p:spTgt spid="286"/>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287"/>
                                        </p:tgtEl>
                                        <p:attrNameLst>
                                          <p:attrName>style.visibility</p:attrName>
                                        </p:attrNameLst>
                                      </p:cBhvr>
                                      <p:to>
                                        <p:strVal val="visible"/>
                                      </p:to>
                                    </p:set>
                                    <p:animEffect transition="in" filter="fade">
                                      <p:cBhvr>
                                        <p:cTn id="44" dur="500"/>
                                        <p:tgtEl>
                                          <p:spTgt spid="287"/>
                                        </p:tgtEl>
                                      </p:cBhvr>
                                    </p:animEffect>
                                  </p:childTnLst>
                                </p:cTn>
                              </p:par>
                              <p:par>
                                <p:cTn id="45" presetID="10" presetClass="entr" presetSubtype="0" fill="hold" nodeType="withEffect">
                                  <p:stCondLst>
                                    <p:cond delay="0"/>
                                  </p:stCondLst>
                                  <p:childTnLst>
                                    <p:set>
                                      <p:cBhvr>
                                        <p:cTn id="46" dur="1" fill="hold">
                                          <p:stCondLst>
                                            <p:cond delay="0"/>
                                          </p:stCondLst>
                                        </p:cTn>
                                        <p:tgtEl>
                                          <p:spTgt spid="291"/>
                                        </p:tgtEl>
                                        <p:attrNameLst>
                                          <p:attrName>style.visibility</p:attrName>
                                        </p:attrNameLst>
                                      </p:cBhvr>
                                      <p:to>
                                        <p:strVal val="visible"/>
                                      </p:to>
                                    </p:set>
                                    <p:animEffect transition="in" filter="fade">
                                      <p:cBhvr>
                                        <p:cTn id="47" dur="500"/>
                                        <p:tgtEl>
                                          <p:spTgt spid="291"/>
                                        </p:tgtEl>
                                      </p:cBhvr>
                                    </p:animEffect>
                                  </p:childTnLst>
                                </p:cTn>
                              </p:par>
                              <p:par>
                                <p:cTn id="48" presetID="10" presetClass="entr" presetSubtype="0" fill="hold" nodeType="withEffect">
                                  <p:stCondLst>
                                    <p:cond delay="0"/>
                                  </p:stCondLst>
                                  <p:childTnLst>
                                    <p:set>
                                      <p:cBhvr>
                                        <p:cTn id="49" dur="1" fill="hold">
                                          <p:stCondLst>
                                            <p:cond delay="0"/>
                                          </p:stCondLst>
                                        </p:cTn>
                                        <p:tgtEl>
                                          <p:spTgt spid="285"/>
                                        </p:tgtEl>
                                        <p:attrNameLst>
                                          <p:attrName>style.visibility</p:attrName>
                                        </p:attrNameLst>
                                      </p:cBhvr>
                                      <p:to>
                                        <p:strVal val="visible"/>
                                      </p:to>
                                    </p:set>
                                    <p:animEffect transition="in" filter="fade">
                                      <p:cBhvr>
                                        <p:cTn id="50"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1"/>
          <p:cNvSpPr/>
          <p:nvPr/>
        </p:nvSpPr>
        <p:spPr>
          <a:xfrm>
            <a:off x="1610161" y="2430481"/>
            <a:ext cx="8560827" cy="248869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7000"/>
              </a:lnSpc>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Aplikasi penjualan sayur dan buah hidroponik berbasis web dan mobile ini tergagas dari permasalahan yang sering kita dengar  dari para petani hidroponik,restoran,dan para ibu rumah tangga. </a:t>
            </a:r>
            <a:endParaRPr/>
          </a:p>
          <a:p>
            <a:pPr marL="285750" marR="0" lvl="0" indent="-285750" algn="just" rtl="0">
              <a:lnSpc>
                <a:spcPct val="107000"/>
              </a:lnSpc>
              <a:spcBef>
                <a:spcPts val="80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Para petani permasalahanya mereka sering kebingungan setelah panen sayurannya mau dipasok kemana. </a:t>
            </a:r>
            <a:endParaRPr sz="1600">
              <a:solidFill>
                <a:schemeClr val="dk1"/>
              </a:solidFill>
              <a:latin typeface="Arial"/>
              <a:ea typeface="Arial"/>
              <a:cs typeface="Arial"/>
              <a:sym typeface="Arial"/>
            </a:endParaRPr>
          </a:p>
          <a:p>
            <a:pPr marL="285750" marR="0" lvl="0" indent="-285750" algn="just" rtl="0">
              <a:lnSpc>
                <a:spcPct val="107000"/>
              </a:lnSpc>
              <a:spcBef>
                <a:spcPts val="80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Untuk restoran mereka juga kebingungan dapat pasokan sayuran segar dan sehat  darimana</a:t>
            </a:r>
            <a:endParaRPr sz="1600">
              <a:solidFill>
                <a:schemeClr val="dk1"/>
              </a:solidFill>
              <a:latin typeface="Arial"/>
              <a:ea typeface="Arial"/>
              <a:cs typeface="Arial"/>
              <a:sym typeface="Arial"/>
            </a:endParaRPr>
          </a:p>
          <a:p>
            <a:pPr marL="285750" marR="0" lvl="0" indent="-285750" algn="just" rtl="0">
              <a:lnSpc>
                <a:spcPct val="107000"/>
              </a:lnSpc>
              <a:spcBef>
                <a:spcPts val="800"/>
              </a:spcBef>
              <a:spcAft>
                <a:spcPts val="0"/>
              </a:spcAft>
              <a:buClr>
                <a:schemeClr val="dk1"/>
              </a:buClr>
              <a:buSzPts val="1600"/>
              <a:buFont typeface="Noto Sans Symbols"/>
              <a:buChar char="❑"/>
            </a:pPr>
            <a:r>
              <a:rPr lang="en-US" sz="1600">
                <a:solidFill>
                  <a:schemeClr val="dk1"/>
                </a:solidFill>
              </a:rPr>
              <a:t>U</a:t>
            </a:r>
            <a:r>
              <a:rPr lang="en-US" sz="1600">
                <a:solidFill>
                  <a:schemeClr val="dk1"/>
                </a:solidFill>
                <a:latin typeface="Arial"/>
                <a:ea typeface="Arial"/>
                <a:cs typeface="Arial"/>
                <a:sym typeface="Arial"/>
              </a:rPr>
              <a:t>ntuk para ibu rumah tangga mereka  ingin sayuran sehat tetapi mereka malas ke pasar.</a:t>
            </a:r>
            <a:endParaRPr/>
          </a:p>
        </p:txBody>
      </p:sp>
      <p:cxnSp>
        <p:nvCxnSpPr>
          <p:cNvPr id="318" name="Google Shape;318;p31"/>
          <p:cNvCxnSpPr/>
          <p:nvPr/>
        </p:nvCxnSpPr>
        <p:spPr>
          <a:xfrm>
            <a:off x="3633379" y="796858"/>
            <a:ext cx="4164340" cy="0"/>
          </a:xfrm>
          <a:prstGeom prst="straightConnector1">
            <a:avLst/>
          </a:prstGeom>
          <a:noFill/>
          <a:ln w="9525" cap="flat" cmpd="sng">
            <a:solidFill>
              <a:srgbClr val="FE3636"/>
            </a:solidFill>
            <a:prstDash val="solid"/>
            <a:miter lim="800000"/>
            <a:headEnd type="none" w="sm" len="sm"/>
            <a:tailEnd type="none" w="sm" len="sm"/>
          </a:ln>
        </p:spPr>
      </p:cxnSp>
      <p:sp>
        <p:nvSpPr>
          <p:cNvPr id="319" name="Google Shape;319;p31"/>
          <p:cNvSpPr/>
          <p:nvPr/>
        </p:nvSpPr>
        <p:spPr>
          <a:xfrm>
            <a:off x="4470762" y="365777"/>
            <a:ext cx="2269672" cy="238984"/>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chemeClr val="lt1"/>
                </a:solidFill>
                <a:latin typeface="Microsoft Yahei"/>
                <a:ea typeface="Microsoft Yahei"/>
                <a:cs typeface="Microsoft Yahei"/>
                <a:sym typeface="Microsoft Yahei"/>
              </a:rPr>
              <a:t>LATAR BELAKANG</a:t>
            </a:r>
            <a:endParaRPr sz="1800">
              <a:solidFill>
                <a:schemeClr val="lt1"/>
              </a:solidFill>
              <a:latin typeface="Microsoft Yahei"/>
              <a:ea typeface="Microsoft Yahei"/>
              <a:cs typeface="Microsoft Yahei"/>
              <a:sym typeface="Microsoft Yahei"/>
            </a:endParaRPr>
          </a:p>
        </p:txBody>
      </p:sp>
      <p:pic>
        <p:nvPicPr>
          <p:cNvPr id="320" name="Google Shape;320;p31"/>
          <p:cNvPicPr preferRelativeResize="0"/>
          <p:nvPr/>
        </p:nvPicPr>
        <p:blipFill rotWithShape="1">
          <a:blip r:embed="rId3">
            <a:alphaModFix/>
          </a:blip>
          <a:srcRect/>
          <a:stretch/>
        </p:blipFill>
        <p:spPr>
          <a:xfrm>
            <a:off x="10616802" y="5156584"/>
            <a:ext cx="1575198" cy="1701416"/>
          </a:xfrm>
          <a:prstGeom prst="rect">
            <a:avLst/>
          </a:prstGeom>
          <a:noFill/>
          <a:ln>
            <a:noFill/>
          </a:ln>
        </p:spPr>
      </p:pic>
      <p:pic>
        <p:nvPicPr>
          <p:cNvPr id="321" name="Google Shape;321;p31"/>
          <p:cNvPicPr preferRelativeResize="0"/>
          <p:nvPr/>
        </p:nvPicPr>
        <p:blipFill rotWithShape="1">
          <a:blip r:embed="rId4">
            <a:alphaModFix/>
          </a:blip>
          <a:srcRect/>
          <a:stretch/>
        </p:blipFill>
        <p:spPr>
          <a:xfrm flipH="1">
            <a:off x="0" y="5632460"/>
            <a:ext cx="1575197" cy="1058824"/>
          </a:xfrm>
          <a:prstGeom prst="rect">
            <a:avLst/>
          </a:prstGeom>
          <a:noFill/>
          <a:ln>
            <a:noFill/>
          </a:ln>
        </p:spPr>
      </p:pic>
      <p:pic>
        <p:nvPicPr>
          <p:cNvPr id="322" name="Google Shape;322;p31"/>
          <p:cNvPicPr preferRelativeResize="0"/>
          <p:nvPr/>
        </p:nvPicPr>
        <p:blipFill rotWithShape="1">
          <a:blip r:embed="rId5">
            <a:alphaModFix/>
          </a:blip>
          <a:srcRect/>
          <a:stretch/>
        </p:blipFill>
        <p:spPr>
          <a:xfrm>
            <a:off x="162930" y="685668"/>
            <a:ext cx="824433" cy="1205953"/>
          </a:xfrm>
          <a:prstGeom prst="rect">
            <a:avLst/>
          </a:prstGeom>
          <a:noFill/>
          <a:ln>
            <a:noFill/>
          </a:ln>
        </p:spPr>
      </p:pic>
      <p:pic>
        <p:nvPicPr>
          <p:cNvPr id="323" name="Google Shape;323;p31"/>
          <p:cNvPicPr preferRelativeResize="0"/>
          <p:nvPr/>
        </p:nvPicPr>
        <p:blipFill rotWithShape="1">
          <a:blip r:embed="rId6">
            <a:alphaModFix/>
          </a:blip>
          <a:srcRect/>
          <a:stretch/>
        </p:blipFill>
        <p:spPr>
          <a:xfrm>
            <a:off x="10750903" y="974866"/>
            <a:ext cx="914400" cy="971720"/>
          </a:xfrm>
          <a:prstGeom prst="rect">
            <a:avLst/>
          </a:prstGeom>
          <a:noFill/>
          <a:ln>
            <a:noFill/>
          </a:ln>
        </p:spPr>
      </p:pic>
      <p:pic>
        <p:nvPicPr>
          <p:cNvPr id="325" name="Google Shape;325;p31"/>
          <p:cNvPicPr preferRelativeResize="0"/>
          <p:nvPr/>
        </p:nvPicPr>
        <p:blipFill rotWithShape="1">
          <a:blip r:embed="rId7">
            <a:alphaModFix/>
          </a:blip>
          <a:srcRect/>
          <a:stretch/>
        </p:blipFill>
        <p:spPr>
          <a:xfrm rot="-1024072">
            <a:off x="1393436" y="126676"/>
            <a:ext cx="1027277" cy="1093473"/>
          </a:xfrm>
          <a:prstGeom prst="rect">
            <a:avLst/>
          </a:prstGeom>
          <a:noFill/>
          <a:ln>
            <a:noFill/>
          </a:ln>
        </p:spPr>
      </p:pic>
      <p:pic>
        <p:nvPicPr>
          <p:cNvPr id="326" name="Google Shape;326;p31"/>
          <p:cNvPicPr preferRelativeResize="0"/>
          <p:nvPr/>
        </p:nvPicPr>
        <p:blipFill rotWithShape="1">
          <a:blip r:embed="rId8">
            <a:alphaModFix/>
          </a:blip>
          <a:srcRect/>
          <a:stretch/>
        </p:blipFill>
        <p:spPr>
          <a:xfrm rot="-603012">
            <a:off x="11301672" y="-5163"/>
            <a:ext cx="796759" cy="114241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2"/>
          <p:cNvSpPr/>
          <p:nvPr/>
        </p:nvSpPr>
        <p:spPr>
          <a:xfrm>
            <a:off x="2931688" y="137804"/>
            <a:ext cx="6671365" cy="498614"/>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Microsoft Yahei"/>
                <a:ea typeface="Microsoft Yahei"/>
                <a:cs typeface="Microsoft Yahei"/>
                <a:sym typeface="Microsoft Yahei"/>
              </a:rPr>
              <a:t>RUMUSAN MASALAH</a:t>
            </a:r>
            <a:endParaRPr sz="2800">
              <a:solidFill>
                <a:schemeClr val="lt1"/>
              </a:solidFill>
              <a:latin typeface="Microsoft Yahei"/>
              <a:ea typeface="Microsoft Yahei"/>
              <a:cs typeface="Microsoft Yahei"/>
              <a:sym typeface="Microsoft Yahei"/>
            </a:endParaRPr>
          </a:p>
        </p:txBody>
      </p:sp>
      <p:cxnSp>
        <p:nvCxnSpPr>
          <p:cNvPr id="333" name="Google Shape;333;p32"/>
          <p:cNvCxnSpPr/>
          <p:nvPr/>
        </p:nvCxnSpPr>
        <p:spPr>
          <a:xfrm>
            <a:off x="460301" y="772316"/>
            <a:ext cx="11363399" cy="0"/>
          </a:xfrm>
          <a:prstGeom prst="straightConnector1">
            <a:avLst/>
          </a:prstGeom>
          <a:noFill/>
          <a:ln w="9525" cap="flat" cmpd="sng">
            <a:solidFill>
              <a:srgbClr val="FE3636"/>
            </a:solidFill>
            <a:prstDash val="solid"/>
            <a:miter lim="800000"/>
            <a:headEnd type="none" w="sm" len="sm"/>
            <a:tailEnd type="none" w="sm" len="sm"/>
          </a:ln>
        </p:spPr>
      </p:cxnSp>
      <p:sp>
        <p:nvSpPr>
          <p:cNvPr id="334" name="Google Shape;334;p32"/>
          <p:cNvSpPr/>
          <p:nvPr/>
        </p:nvSpPr>
        <p:spPr>
          <a:xfrm>
            <a:off x="4025900" y="806443"/>
            <a:ext cx="4154344" cy="26161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100">
              <a:solidFill>
                <a:schemeClr val="lt1"/>
              </a:solidFill>
              <a:latin typeface="Arial"/>
              <a:ea typeface="Arial"/>
              <a:cs typeface="Arial"/>
              <a:sym typeface="Arial"/>
            </a:endParaRPr>
          </a:p>
        </p:txBody>
      </p:sp>
      <p:cxnSp>
        <p:nvCxnSpPr>
          <p:cNvPr id="335" name="Google Shape;335;p32"/>
          <p:cNvCxnSpPr/>
          <p:nvPr/>
        </p:nvCxnSpPr>
        <p:spPr>
          <a:xfrm>
            <a:off x="434901" y="6756206"/>
            <a:ext cx="11363399" cy="0"/>
          </a:xfrm>
          <a:prstGeom prst="straightConnector1">
            <a:avLst/>
          </a:prstGeom>
          <a:noFill/>
          <a:ln w="9525" cap="flat" cmpd="sng">
            <a:solidFill>
              <a:srgbClr val="FE3636"/>
            </a:solidFill>
            <a:prstDash val="solid"/>
            <a:miter lim="800000"/>
            <a:headEnd type="none" w="sm" len="sm"/>
            <a:tailEnd type="none" w="sm" len="sm"/>
          </a:ln>
        </p:spPr>
      </p:cxnSp>
      <p:cxnSp>
        <p:nvCxnSpPr>
          <p:cNvPr id="336" name="Google Shape;336;p32"/>
          <p:cNvCxnSpPr/>
          <p:nvPr/>
        </p:nvCxnSpPr>
        <p:spPr>
          <a:xfrm>
            <a:off x="3668713" y="2444750"/>
            <a:ext cx="1055687" cy="717550"/>
          </a:xfrm>
          <a:prstGeom prst="straightConnector1">
            <a:avLst/>
          </a:prstGeom>
          <a:noFill/>
          <a:ln w="9525" cap="flat" cmpd="sng">
            <a:solidFill>
              <a:schemeClr val="accent1"/>
            </a:solidFill>
            <a:prstDash val="dash"/>
            <a:round/>
            <a:headEnd type="none" w="med" len="med"/>
            <a:tailEnd type="none" w="med" len="med"/>
          </a:ln>
        </p:spPr>
      </p:cxnSp>
      <p:cxnSp>
        <p:nvCxnSpPr>
          <p:cNvPr id="337" name="Google Shape;337;p32"/>
          <p:cNvCxnSpPr/>
          <p:nvPr/>
        </p:nvCxnSpPr>
        <p:spPr>
          <a:xfrm flipH="1">
            <a:off x="5556250" y="2489200"/>
            <a:ext cx="1049338" cy="673100"/>
          </a:xfrm>
          <a:prstGeom prst="straightConnector1">
            <a:avLst/>
          </a:prstGeom>
          <a:noFill/>
          <a:ln w="9525" cap="flat" cmpd="sng">
            <a:solidFill>
              <a:schemeClr val="accent2"/>
            </a:solidFill>
            <a:prstDash val="dash"/>
            <a:round/>
            <a:headEnd type="none" w="med" len="med"/>
            <a:tailEnd type="none" w="med" len="med"/>
          </a:ln>
        </p:spPr>
      </p:cxnSp>
      <p:cxnSp>
        <p:nvCxnSpPr>
          <p:cNvPr id="338" name="Google Shape;338;p32"/>
          <p:cNvCxnSpPr/>
          <p:nvPr/>
        </p:nvCxnSpPr>
        <p:spPr>
          <a:xfrm rot="10800000">
            <a:off x="7118350" y="2489200"/>
            <a:ext cx="1065213" cy="673100"/>
          </a:xfrm>
          <a:prstGeom prst="straightConnector1">
            <a:avLst/>
          </a:prstGeom>
          <a:noFill/>
          <a:ln w="9525" cap="flat" cmpd="sng">
            <a:solidFill>
              <a:schemeClr val="accent3"/>
            </a:solidFill>
            <a:prstDash val="dash"/>
            <a:round/>
            <a:headEnd type="none" w="med" len="med"/>
            <a:tailEnd type="none" w="med" len="med"/>
          </a:ln>
        </p:spPr>
      </p:cxnSp>
      <p:sp>
        <p:nvSpPr>
          <p:cNvPr id="339" name="Google Shape;339;p32"/>
          <p:cNvSpPr/>
          <p:nvPr/>
        </p:nvSpPr>
        <p:spPr>
          <a:xfrm>
            <a:off x="2439988" y="2803525"/>
            <a:ext cx="1770062" cy="3079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0" name="Google Shape;340;p32"/>
          <p:cNvSpPr/>
          <p:nvPr/>
        </p:nvSpPr>
        <p:spPr>
          <a:xfrm>
            <a:off x="4168775" y="1849438"/>
            <a:ext cx="1944688" cy="3079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1" name="Google Shape;341;p32"/>
          <p:cNvSpPr/>
          <p:nvPr/>
        </p:nvSpPr>
        <p:spPr>
          <a:xfrm>
            <a:off x="5889625" y="2955925"/>
            <a:ext cx="1944688" cy="3079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42" name="Google Shape;342;p32"/>
          <p:cNvSpPr/>
          <p:nvPr/>
        </p:nvSpPr>
        <p:spPr>
          <a:xfrm>
            <a:off x="1671638" y="4314825"/>
            <a:ext cx="4537056" cy="563563"/>
          </a:xfrm>
          <a:custGeom>
            <a:avLst/>
            <a:gdLst/>
            <a:ahLst/>
            <a:cxnLst/>
            <a:rect l="l" t="t" r="r" b="b"/>
            <a:pathLst>
              <a:path w="4758105" h="563709" extrusionOk="0">
                <a:moveTo>
                  <a:pt x="4441454" y="563487"/>
                </a:moveTo>
                <a:lnTo>
                  <a:pt x="4549542" y="563487"/>
                </a:lnTo>
                <a:lnTo>
                  <a:pt x="4549460" y="563709"/>
                </a:lnTo>
                <a:lnTo>
                  <a:pt x="4441372" y="563709"/>
                </a:lnTo>
                <a:close/>
                <a:moveTo>
                  <a:pt x="82" y="563487"/>
                </a:moveTo>
                <a:lnTo>
                  <a:pt x="108170" y="563487"/>
                </a:lnTo>
                <a:lnTo>
                  <a:pt x="108088" y="563709"/>
                </a:lnTo>
                <a:lnTo>
                  <a:pt x="0" y="563709"/>
                </a:lnTo>
                <a:close/>
                <a:moveTo>
                  <a:pt x="4758023" y="221"/>
                </a:moveTo>
                <a:lnTo>
                  <a:pt x="4758105" y="221"/>
                </a:lnTo>
                <a:lnTo>
                  <a:pt x="4758105" y="563487"/>
                </a:lnTo>
                <a:lnTo>
                  <a:pt x="4549542" y="563487"/>
                </a:lnTo>
                <a:close/>
                <a:moveTo>
                  <a:pt x="316651" y="221"/>
                </a:moveTo>
                <a:lnTo>
                  <a:pt x="4649935" y="221"/>
                </a:lnTo>
                <a:lnTo>
                  <a:pt x="4441454" y="563487"/>
                </a:lnTo>
                <a:lnTo>
                  <a:pt x="108170" y="563487"/>
                </a:lnTo>
                <a:close/>
                <a:moveTo>
                  <a:pt x="0" y="221"/>
                </a:moveTo>
                <a:lnTo>
                  <a:pt x="208563" y="221"/>
                </a:lnTo>
                <a:lnTo>
                  <a:pt x="82" y="563487"/>
                </a:lnTo>
                <a:lnTo>
                  <a:pt x="0" y="563487"/>
                </a:lnTo>
                <a:close/>
                <a:moveTo>
                  <a:pt x="4650017" y="0"/>
                </a:moveTo>
                <a:lnTo>
                  <a:pt x="4758105" y="0"/>
                </a:lnTo>
                <a:lnTo>
                  <a:pt x="4758023" y="221"/>
                </a:lnTo>
                <a:lnTo>
                  <a:pt x="4649935" y="221"/>
                </a:lnTo>
                <a:close/>
                <a:moveTo>
                  <a:pt x="208645" y="0"/>
                </a:moveTo>
                <a:lnTo>
                  <a:pt x="316733" y="0"/>
                </a:lnTo>
                <a:lnTo>
                  <a:pt x="316651" y="221"/>
                </a:lnTo>
                <a:lnTo>
                  <a:pt x="208563" y="221"/>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Microsoft Yahei"/>
                <a:ea typeface="Microsoft Yahei"/>
                <a:cs typeface="Microsoft Yahei"/>
                <a:sym typeface="Microsoft Yahei"/>
              </a:rPr>
              <a:t>Berikut adalah rumusan masalah </a:t>
            </a:r>
            <a:endParaRPr sz="1600">
              <a:solidFill>
                <a:schemeClr val="lt1"/>
              </a:solidFill>
              <a:latin typeface="Microsoft Yahei"/>
              <a:ea typeface="Microsoft Yahei"/>
              <a:cs typeface="Microsoft Yahei"/>
              <a:sym typeface="Microsoft Yahei"/>
            </a:endParaRPr>
          </a:p>
        </p:txBody>
      </p:sp>
      <p:sp>
        <p:nvSpPr>
          <p:cNvPr id="343" name="Google Shape;343;p32"/>
          <p:cNvSpPr/>
          <p:nvPr/>
        </p:nvSpPr>
        <p:spPr>
          <a:xfrm>
            <a:off x="1671638" y="4875213"/>
            <a:ext cx="8712200" cy="1341437"/>
          </a:xfrm>
          <a:prstGeom prst="rect">
            <a:avLst/>
          </a:prstGeom>
          <a:no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None/>
            </a:pPr>
            <a:endParaRPr sz="1600">
              <a:solidFill>
                <a:schemeClr val="lt1"/>
              </a:solidFill>
              <a:latin typeface="SimSun"/>
              <a:ea typeface="SimSun"/>
              <a:cs typeface="SimSun"/>
              <a:sym typeface="SimSun"/>
            </a:endParaRPr>
          </a:p>
        </p:txBody>
      </p:sp>
      <p:sp>
        <p:nvSpPr>
          <p:cNvPr id="344" name="Google Shape;344;p32"/>
          <p:cNvSpPr/>
          <p:nvPr/>
        </p:nvSpPr>
        <p:spPr>
          <a:xfrm>
            <a:off x="1995488" y="4947354"/>
            <a:ext cx="8194675" cy="1200329"/>
          </a:xfrm>
          <a:prstGeom prst="rect">
            <a:avLst/>
          </a:prstGeom>
          <a:noFill/>
          <a:ln>
            <a:noFill/>
          </a:ln>
        </p:spPr>
        <p:txBody>
          <a:bodyPr spcFirstLastPara="1" wrap="square" lIns="91425" tIns="45700" rIns="91425" bIns="45700" anchor="ctr" anchorCtr="0">
            <a:noAutofit/>
          </a:bodyPr>
          <a:lstStyle/>
          <a:p>
            <a:pPr marL="0" marR="0" lvl="0" indent="0" algn="just" rtl="0">
              <a:lnSpc>
                <a:spcPct val="90000"/>
              </a:lnSpc>
              <a:spcBef>
                <a:spcPts val="0"/>
              </a:spcBef>
              <a:spcAft>
                <a:spcPts val="0"/>
              </a:spcAft>
              <a:buClr>
                <a:schemeClr val="dk1"/>
              </a:buClr>
              <a:buSzPts val="1600"/>
              <a:buFont typeface="Arial"/>
              <a:buNone/>
            </a:pPr>
            <a:r>
              <a:rPr lang="en-US" sz="1600">
                <a:solidFill>
                  <a:schemeClr val="dk1"/>
                </a:solidFill>
                <a:latin typeface="Calibri"/>
                <a:ea typeface="Calibri"/>
                <a:cs typeface="Calibri"/>
                <a:sym typeface="Calibri"/>
              </a:rPr>
              <a:t>	Rumusan masalah berdasarkan latar belakang yang telah dikemukakan diatas yaitu bagaimana merancang sebuah sistem informasi pejualan sayur secara online yang bertujuan untuk memudahkan kalangan ibu rumah tangga, dalam melakukan aktivitas berbelanja sayuran, demi memenuhi kebutuhan rumah tangga. Dan memudahkan Restoran  dan petani memasok sayur segar.</a:t>
            </a:r>
            <a:endParaRPr/>
          </a:p>
        </p:txBody>
      </p:sp>
      <p:pic>
        <p:nvPicPr>
          <p:cNvPr id="345" name="Google Shape;345;p32"/>
          <p:cNvPicPr preferRelativeResize="0"/>
          <p:nvPr/>
        </p:nvPicPr>
        <p:blipFill rotWithShape="1">
          <a:blip r:embed="rId3">
            <a:alphaModFix/>
          </a:blip>
          <a:srcRect/>
          <a:stretch/>
        </p:blipFill>
        <p:spPr>
          <a:xfrm>
            <a:off x="6208694" y="1654174"/>
            <a:ext cx="1064193" cy="1231919"/>
          </a:xfrm>
          <a:prstGeom prst="rect">
            <a:avLst/>
          </a:prstGeom>
          <a:noFill/>
          <a:ln>
            <a:noFill/>
          </a:ln>
        </p:spPr>
      </p:pic>
      <p:pic>
        <p:nvPicPr>
          <p:cNvPr id="346" name="Google Shape;346;p32"/>
          <p:cNvPicPr preferRelativeResize="0"/>
          <p:nvPr/>
        </p:nvPicPr>
        <p:blipFill rotWithShape="1">
          <a:blip r:embed="rId4">
            <a:alphaModFix/>
          </a:blip>
          <a:srcRect/>
          <a:stretch/>
        </p:blipFill>
        <p:spPr>
          <a:xfrm>
            <a:off x="7607830" y="2542618"/>
            <a:ext cx="2221799" cy="952810"/>
          </a:xfrm>
          <a:prstGeom prst="rect">
            <a:avLst/>
          </a:prstGeom>
          <a:noFill/>
          <a:ln>
            <a:noFill/>
          </a:ln>
        </p:spPr>
      </p:pic>
      <p:pic>
        <p:nvPicPr>
          <p:cNvPr id="347" name="Google Shape;347;p32"/>
          <p:cNvPicPr preferRelativeResize="0"/>
          <p:nvPr/>
        </p:nvPicPr>
        <p:blipFill rotWithShape="1">
          <a:blip r:embed="rId5">
            <a:alphaModFix/>
          </a:blip>
          <a:srcRect/>
          <a:stretch/>
        </p:blipFill>
        <p:spPr>
          <a:xfrm>
            <a:off x="3129484" y="1263218"/>
            <a:ext cx="1127398" cy="1455954"/>
          </a:xfrm>
          <a:prstGeom prst="rect">
            <a:avLst/>
          </a:prstGeom>
          <a:noFill/>
          <a:ln>
            <a:noFill/>
          </a:ln>
        </p:spPr>
      </p:pic>
      <p:pic>
        <p:nvPicPr>
          <p:cNvPr id="348" name="Google Shape;348;p32"/>
          <p:cNvPicPr preferRelativeResize="0"/>
          <p:nvPr/>
        </p:nvPicPr>
        <p:blipFill rotWithShape="1">
          <a:blip r:embed="rId6">
            <a:alphaModFix/>
          </a:blip>
          <a:srcRect/>
          <a:stretch/>
        </p:blipFill>
        <p:spPr>
          <a:xfrm rot="-2367908">
            <a:off x="4734300" y="2549138"/>
            <a:ext cx="794155" cy="13470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500"/>
                                        <p:tgtEl>
                                          <p:spTgt spid="332"/>
                                        </p:tgtEl>
                                      </p:cBhvr>
                                    </p:animEffect>
                                  </p:childTnLst>
                                </p:cTn>
                              </p:par>
                              <p:par>
                                <p:cTn id="8" presetID="10" presetClass="entr" presetSubtype="0" fill="hold" nodeType="withEffect">
                                  <p:stCondLst>
                                    <p:cond delay="500"/>
                                  </p:stCondLst>
                                  <p:childTnLst>
                                    <p:set>
                                      <p:cBhvr>
                                        <p:cTn id="9" dur="1" fill="hold">
                                          <p:stCondLst>
                                            <p:cond delay="0"/>
                                          </p:stCondLst>
                                        </p:cTn>
                                        <p:tgtEl>
                                          <p:spTgt spid="333"/>
                                        </p:tgtEl>
                                        <p:attrNameLst>
                                          <p:attrName>style.visibility</p:attrName>
                                        </p:attrNameLst>
                                      </p:cBhvr>
                                      <p:to>
                                        <p:strVal val="visible"/>
                                      </p:to>
                                    </p:set>
                                    <p:animEffect transition="in" filter="fade">
                                      <p:cBhvr>
                                        <p:cTn id="10" dur="500"/>
                                        <p:tgtEl>
                                          <p:spTgt spid="333"/>
                                        </p:tgtEl>
                                      </p:cBhvr>
                                    </p:animEffect>
                                  </p:childTnLst>
                                </p:cTn>
                              </p:par>
                              <p:par>
                                <p:cTn id="11" presetID="10" presetClass="entr" presetSubtype="0" fill="hold" nodeType="withEffect">
                                  <p:stCondLst>
                                    <p:cond delay="500"/>
                                  </p:stCondLst>
                                  <p:childTnLst>
                                    <p:set>
                                      <p:cBhvr>
                                        <p:cTn id="12" dur="1" fill="hold">
                                          <p:stCondLst>
                                            <p:cond delay="0"/>
                                          </p:stCondLst>
                                        </p:cTn>
                                        <p:tgtEl>
                                          <p:spTgt spid="334"/>
                                        </p:tgtEl>
                                        <p:attrNameLst>
                                          <p:attrName>style.visibility</p:attrName>
                                        </p:attrNameLst>
                                      </p:cBhvr>
                                      <p:to>
                                        <p:strVal val="visible"/>
                                      </p:to>
                                    </p:set>
                                    <p:animEffect transition="in" filter="fade">
                                      <p:cBhvr>
                                        <p:cTn id="13" dur="500"/>
                                        <p:tgtEl>
                                          <p:spTgt spid="334"/>
                                        </p:tgtEl>
                                      </p:cBhvr>
                                    </p:animEffect>
                                  </p:childTnLst>
                                </p:cTn>
                              </p:par>
                              <p:par>
                                <p:cTn id="14" presetID="10" presetClass="entr" presetSubtype="0" fill="hold" nodeType="withEffect">
                                  <p:stCondLst>
                                    <p:cond delay="500"/>
                                  </p:stCondLst>
                                  <p:childTnLst>
                                    <p:set>
                                      <p:cBhvr>
                                        <p:cTn id="15" dur="1" fill="hold">
                                          <p:stCondLst>
                                            <p:cond delay="0"/>
                                          </p:stCondLst>
                                        </p:cTn>
                                        <p:tgtEl>
                                          <p:spTgt spid="335"/>
                                        </p:tgtEl>
                                        <p:attrNameLst>
                                          <p:attrName>style.visibility</p:attrName>
                                        </p:attrNameLst>
                                      </p:cBhvr>
                                      <p:to>
                                        <p:strVal val="visible"/>
                                      </p:to>
                                    </p:set>
                                    <p:animEffect transition="in" filter="fade">
                                      <p:cBhvr>
                                        <p:cTn id="16" dur="500"/>
                                        <p:tgtEl>
                                          <p:spTgt spid="335"/>
                                        </p:tgtEl>
                                      </p:cBhvr>
                                    </p:animEffect>
                                  </p:childTnLst>
                                </p:cTn>
                              </p:par>
                              <p:par>
                                <p:cTn id="17" presetID="10" presetClass="entr" presetSubtype="0" fill="hold" nodeType="withEffect">
                                  <p:stCondLst>
                                    <p:cond delay="900"/>
                                  </p:stCondLst>
                                  <p:childTnLst>
                                    <p:set>
                                      <p:cBhvr>
                                        <p:cTn id="18" dur="1" fill="hold">
                                          <p:stCondLst>
                                            <p:cond delay="0"/>
                                          </p:stCondLst>
                                        </p:cTn>
                                        <p:tgtEl>
                                          <p:spTgt spid="339"/>
                                        </p:tgtEl>
                                        <p:attrNameLst>
                                          <p:attrName>style.visibility</p:attrName>
                                        </p:attrNameLst>
                                      </p:cBhvr>
                                      <p:to>
                                        <p:strVal val="visible"/>
                                      </p:to>
                                    </p:set>
                                    <p:animEffect transition="in" filter="fade">
                                      <p:cBhvr>
                                        <p:cTn id="19" dur="500"/>
                                        <p:tgtEl>
                                          <p:spTgt spid="339"/>
                                        </p:tgtEl>
                                      </p:cBhvr>
                                    </p:animEffect>
                                  </p:childTnLst>
                                </p:cTn>
                              </p:par>
                              <p:par>
                                <p:cTn id="20" presetID="10" presetClass="entr" presetSubtype="0" fill="hold" nodeType="withEffect">
                                  <p:stCondLst>
                                    <p:cond delay="1200"/>
                                  </p:stCondLst>
                                  <p:childTnLst>
                                    <p:set>
                                      <p:cBhvr>
                                        <p:cTn id="21" dur="1" fill="hold">
                                          <p:stCondLst>
                                            <p:cond delay="0"/>
                                          </p:stCondLst>
                                        </p:cTn>
                                        <p:tgtEl>
                                          <p:spTgt spid="336"/>
                                        </p:tgtEl>
                                        <p:attrNameLst>
                                          <p:attrName>style.visibility</p:attrName>
                                        </p:attrNameLst>
                                      </p:cBhvr>
                                      <p:to>
                                        <p:strVal val="visible"/>
                                      </p:to>
                                    </p:set>
                                    <p:animEffect transition="in" filter="fade">
                                      <p:cBhvr>
                                        <p:cTn id="22" dur="500"/>
                                        <p:tgtEl>
                                          <p:spTgt spid="336"/>
                                        </p:tgtEl>
                                      </p:cBhvr>
                                    </p:animEffect>
                                  </p:childTnLst>
                                </p:cTn>
                              </p:par>
                              <p:par>
                                <p:cTn id="23" presetID="10" presetClass="entr" presetSubtype="0" fill="hold" nodeType="withEffect">
                                  <p:stCondLst>
                                    <p:cond delay="1600"/>
                                  </p:stCondLst>
                                  <p:childTnLst>
                                    <p:set>
                                      <p:cBhvr>
                                        <p:cTn id="24" dur="1" fill="hold">
                                          <p:stCondLst>
                                            <p:cond delay="0"/>
                                          </p:stCondLst>
                                        </p:cTn>
                                        <p:tgtEl>
                                          <p:spTgt spid="340"/>
                                        </p:tgtEl>
                                        <p:attrNameLst>
                                          <p:attrName>style.visibility</p:attrName>
                                        </p:attrNameLst>
                                      </p:cBhvr>
                                      <p:to>
                                        <p:strVal val="visible"/>
                                      </p:to>
                                    </p:set>
                                    <p:animEffect transition="in" filter="fade">
                                      <p:cBhvr>
                                        <p:cTn id="25" dur="500"/>
                                        <p:tgtEl>
                                          <p:spTgt spid="340"/>
                                        </p:tgtEl>
                                      </p:cBhvr>
                                    </p:animEffect>
                                  </p:childTnLst>
                                </p:cTn>
                              </p:par>
                              <p:par>
                                <p:cTn id="26" presetID="10" presetClass="entr" presetSubtype="0" fill="hold" nodeType="withEffect">
                                  <p:stCondLst>
                                    <p:cond delay="1900"/>
                                  </p:stCondLst>
                                  <p:childTnLst>
                                    <p:set>
                                      <p:cBhvr>
                                        <p:cTn id="27" dur="1" fill="hold">
                                          <p:stCondLst>
                                            <p:cond delay="0"/>
                                          </p:stCondLst>
                                        </p:cTn>
                                        <p:tgtEl>
                                          <p:spTgt spid="337"/>
                                        </p:tgtEl>
                                        <p:attrNameLst>
                                          <p:attrName>style.visibility</p:attrName>
                                        </p:attrNameLst>
                                      </p:cBhvr>
                                      <p:to>
                                        <p:strVal val="visible"/>
                                      </p:to>
                                    </p:set>
                                    <p:animEffect transition="in" filter="fade">
                                      <p:cBhvr>
                                        <p:cTn id="28" dur="500"/>
                                        <p:tgtEl>
                                          <p:spTgt spid="337"/>
                                        </p:tgtEl>
                                      </p:cBhvr>
                                    </p:animEffect>
                                  </p:childTnLst>
                                </p:cTn>
                              </p:par>
                              <p:par>
                                <p:cTn id="29" presetID="10" presetClass="entr" presetSubtype="0" fill="hold" nodeType="withEffect">
                                  <p:stCondLst>
                                    <p:cond delay="2100"/>
                                  </p:stCondLst>
                                  <p:childTnLst>
                                    <p:set>
                                      <p:cBhvr>
                                        <p:cTn id="30" dur="1" fill="hold">
                                          <p:stCondLst>
                                            <p:cond delay="0"/>
                                          </p:stCondLst>
                                        </p:cTn>
                                        <p:tgtEl>
                                          <p:spTgt spid="341"/>
                                        </p:tgtEl>
                                        <p:attrNameLst>
                                          <p:attrName>style.visibility</p:attrName>
                                        </p:attrNameLst>
                                      </p:cBhvr>
                                      <p:to>
                                        <p:strVal val="visible"/>
                                      </p:to>
                                    </p:set>
                                    <p:animEffect transition="in" filter="fade">
                                      <p:cBhvr>
                                        <p:cTn id="31" dur="500"/>
                                        <p:tgtEl>
                                          <p:spTgt spid="341"/>
                                        </p:tgtEl>
                                      </p:cBhvr>
                                    </p:animEffect>
                                  </p:childTnLst>
                                </p:cTn>
                              </p:par>
                              <p:par>
                                <p:cTn id="32" presetID="10" presetClass="entr" presetSubtype="0" fill="hold" nodeType="withEffect">
                                  <p:stCondLst>
                                    <p:cond delay="2300"/>
                                  </p:stCondLst>
                                  <p:childTnLst>
                                    <p:set>
                                      <p:cBhvr>
                                        <p:cTn id="33" dur="1" fill="hold">
                                          <p:stCondLst>
                                            <p:cond delay="0"/>
                                          </p:stCondLst>
                                        </p:cTn>
                                        <p:tgtEl>
                                          <p:spTgt spid="338"/>
                                        </p:tgtEl>
                                        <p:attrNameLst>
                                          <p:attrName>style.visibility</p:attrName>
                                        </p:attrNameLst>
                                      </p:cBhvr>
                                      <p:to>
                                        <p:strVal val="visible"/>
                                      </p:to>
                                    </p:set>
                                    <p:animEffect transition="in" filter="fade">
                                      <p:cBhvr>
                                        <p:cTn id="34" dur="500"/>
                                        <p:tgtEl>
                                          <p:spTgt spid="338"/>
                                        </p:tgtEl>
                                      </p:cBhvr>
                                    </p:animEffect>
                                  </p:childTnLst>
                                </p:cTn>
                              </p:par>
                              <p:par>
                                <p:cTn id="35" presetID="10" presetClass="entr" presetSubtype="0" fill="hold" nodeType="withEffect">
                                  <p:stCondLst>
                                    <p:cond delay="2800"/>
                                  </p:stCondLst>
                                  <p:childTnLst>
                                    <p:set>
                                      <p:cBhvr>
                                        <p:cTn id="36" dur="1" fill="hold">
                                          <p:stCondLst>
                                            <p:cond delay="0"/>
                                          </p:stCondLst>
                                        </p:cTn>
                                        <p:tgtEl>
                                          <p:spTgt spid="342"/>
                                        </p:tgtEl>
                                        <p:attrNameLst>
                                          <p:attrName>style.visibility</p:attrName>
                                        </p:attrNameLst>
                                      </p:cBhvr>
                                      <p:to>
                                        <p:strVal val="visible"/>
                                      </p:to>
                                    </p:set>
                                    <p:animEffect transition="in" filter="fade">
                                      <p:cBhvr>
                                        <p:cTn id="37" dur="500"/>
                                        <p:tgtEl>
                                          <p:spTgt spid="342"/>
                                        </p:tgtEl>
                                      </p:cBhvr>
                                    </p:animEffect>
                                  </p:childTnLst>
                                </p:cTn>
                              </p:par>
                              <p:par>
                                <p:cTn id="38" presetID="10" presetClass="entr" presetSubtype="0" fill="hold" nodeType="withEffect">
                                  <p:stCondLst>
                                    <p:cond delay="3000"/>
                                  </p:stCondLst>
                                  <p:childTnLst>
                                    <p:set>
                                      <p:cBhvr>
                                        <p:cTn id="39" dur="1" fill="hold">
                                          <p:stCondLst>
                                            <p:cond delay="0"/>
                                          </p:stCondLst>
                                        </p:cTn>
                                        <p:tgtEl>
                                          <p:spTgt spid="343"/>
                                        </p:tgtEl>
                                        <p:attrNameLst>
                                          <p:attrName>style.visibility</p:attrName>
                                        </p:attrNameLst>
                                      </p:cBhvr>
                                      <p:to>
                                        <p:strVal val="visible"/>
                                      </p:to>
                                    </p:set>
                                    <p:animEffect transition="in" filter="fade">
                                      <p:cBhvr>
                                        <p:cTn id="40" dur="500"/>
                                        <p:tgtEl>
                                          <p:spTgt spid="343"/>
                                        </p:tgtEl>
                                      </p:cBhvr>
                                    </p:animEffect>
                                  </p:childTnLst>
                                </p:cTn>
                              </p:par>
                              <p:par>
                                <p:cTn id="41" presetID="10" presetClass="entr" presetSubtype="0" fill="hold" nodeType="withEffect">
                                  <p:stCondLst>
                                    <p:cond delay="3200"/>
                                  </p:stCondLst>
                                  <p:childTnLst>
                                    <p:set>
                                      <p:cBhvr>
                                        <p:cTn id="42" dur="1" fill="hold">
                                          <p:stCondLst>
                                            <p:cond delay="0"/>
                                          </p:stCondLst>
                                        </p:cTn>
                                        <p:tgtEl>
                                          <p:spTgt spid="344"/>
                                        </p:tgtEl>
                                        <p:attrNameLst>
                                          <p:attrName>style.visibility</p:attrName>
                                        </p:attrNameLst>
                                      </p:cBhvr>
                                      <p:to>
                                        <p:strVal val="visible"/>
                                      </p:to>
                                    </p:set>
                                    <p:animEffect transition="in" filter="fade">
                                      <p:cBhvr>
                                        <p:cTn id="43" dur="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3"/>
          <p:cNvSpPr/>
          <p:nvPr/>
        </p:nvSpPr>
        <p:spPr>
          <a:xfrm>
            <a:off x="3451861" y="167341"/>
            <a:ext cx="5041900" cy="498614"/>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Microsoft Yahei"/>
                <a:ea typeface="Microsoft Yahei"/>
                <a:cs typeface="Microsoft Yahei"/>
                <a:sym typeface="Microsoft Yahei"/>
              </a:rPr>
              <a:t>TUJUAN</a:t>
            </a:r>
            <a:endParaRPr sz="2800">
              <a:solidFill>
                <a:schemeClr val="lt1"/>
              </a:solidFill>
              <a:latin typeface="Microsoft Yahei"/>
              <a:ea typeface="Microsoft Yahei"/>
              <a:cs typeface="Microsoft Yahei"/>
              <a:sym typeface="Microsoft Yahei"/>
            </a:endParaRPr>
          </a:p>
        </p:txBody>
      </p:sp>
      <p:cxnSp>
        <p:nvCxnSpPr>
          <p:cNvPr id="355" name="Google Shape;355;p33"/>
          <p:cNvCxnSpPr/>
          <p:nvPr/>
        </p:nvCxnSpPr>
        <p:spPr>
          <a:xfrm>
            <a:off x="460301" y="772316"/>
            <a:ext cx="11363399" cy="0"/>
          </a:xfrm>
          <a:prstGeom prst="straightConnector1">
            <a:avLst/>
          </a:prstGeom>
          <a:noFill/>
          <a:ln w="9525" cap="flat" cmpd="sng">
            <a:solidFill>
              <a:srgbClr val="FE3636"/>
            </a:solidFill>
            <a:prstDash val="solid"/>
            <a:miter lim="800000"/>
            <a:headEnd type="none" w="sm" len="sm"/>
            <a:tailEnd type="none" w="sm" len="sm"/>
          </a:ln>
        </p:spPr>
      </p:cxnSp>
      <p:cxnSp>
        <p:nvCxnSpPr>
          <p:cNvPr id="356" name="Google Shape;356;p33"/>
          <p:cNvCxnSpPr/>
          <p:nvPr/>
        </p:nvCxnSpPr>
        <p:spPr>
          <a:xfrm>
            <a:off x="414299" y="6730080"/>
            <a:ext cx="11363399" cy="0"/>
          </a:xfrm>
          <a:prstGeom prst="straightConnector1">
            <a:avLst/>
          </a:prstGeom>
          <a:noFill/>
          <a:ln w="9525" cap="flat" cmpd="sng">
            <a:solidFill>
              <a:srgbClr val="FE3636"/>
            </a:solidFill>
            <a:prstDash val="solid"/>
            <a:miter lim="800000"/>
            <a:headEnd type="none" w="sm" len="sm"/>
            <a:tailEnd type="none" w="sm" len="sm"/>
          </a:ln>
        </p:spPr>
      </p:cxnSp>
      <p:sp>
        <p:nvSpPr>
          <p:cNvPr id="357" name="Google Shape;357;p33"/>
          <p:cNvSpPr/>
          <p:nvPr/>
        </p:nvSpPr>
        <p:spPr>
          <a:xfrm flipH="1">
            <a:off x="850010" y="3266761"/>
            <a:ext cx="10358120" cy="45719"/>
          </a:xfrm>
          <a:custGeom>
            <a:avLst/>
            <a:gdLst/>
            <a:ahLst/>
            <a:cxnLst/>
            <a:rect l="l" t="t" r="r" b="b"/>
            <a:pathLst>
              <a:path w="7977051" h="31619" extrusionOk="0">
                <a:moveTo>
                  <a:pt x="7977051" y="0"/>
                </a:moveTo>
                <a:lnTo>
                  <a:pt x="0" y="0"/>
                </a:lnTo>
                <a:lnTo>
                  <a:pt x="0" y="31619"/>
                </a:lnTo>
                <a:lnTo>
                  <a:pt x="7977051" y="31619"/>
                </a:lnTo>
                <a:lnTo>
                  <a:pt x="7977051" y="15810"/>
                </a:ln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358" name="Google Shape;358;p33"/>
          <p:cNvCxnSpPr/>
          <p:nvPr/>
        </p:nvCxnSpPr>
        <p:spPr>
          <a:xfrm rot="10800000">
            <a:off x="2648585" y="3282041"/>
            <a:ext cx="0" cy="601663"/>
          </a:xfrm>
          <a:prstGeom prst="straightConnector1">
            <a:avLst/>
          </a:prstGeom>
          <a:noFill/>
          <a:ln w="19050" cap="flat" cmpd="sng">
            <a:solidFill>
              <a:schemeClr val="accent1"/>
            </a:solidFill>
            <a:prstDash val="solid"/>
            <a:miter lim="800000"/>
            <a:headEnd type="oval" w="med" len="med"/>
            <a:tailEnd type="oval" w="med" len="med"/>
          </a:ln>
        </p:spPr>
      </p:cxnSp>
      <p:cxnSp>
        <p:nvCxnSpPr>
          <p:cNvPr id="359" name="Google Shape;359;p33"/>
          <p:cNvCxnSpPr/>
          <p:nvPr/>
        </p:nvCxnSpPr>
        <p:spPr>
          <a:xfrm rot="10800000">
            <a:off x="4937760" y="3282041"/>
            <a:ext cx="0" cy="601663"/>
          </a:xfrm>
          <a:prstGeom prst="straightConnector1">
            <a:avLst/>
          </a:prstGeom>
          <a:noFill/>
          <a:ln w="19050" cap="flat" cmpd="sng">
            <a:solidFill>
              <a:schemeClr val="accent2"/>
            </a:solidFill>
            <a:prstDash val="solid"/>
            <a:miter lim="800000"/>
            <a:headEnd type="oval" w="med" len="med"/>
            <a:tailEnd type="oval" w="med" len="med"/>
          </a:ln>
        </p:spPr>
      </p:cxnSp>
      <p:cxnSp>
        <p:nvCxnSpPr>
          <p:cNvPr id="360" name="Google Shape;360;p33"/>
          <p:cNvCxnSpPr/>
          <p:nvPr/>
        </p:nvCxnSpPr>
        <p:spPr>
          <a:xfrm rot="10800000">
            <a:off x="7257098" y="3282041"/>
            <a:ext cx="0" cy="601663"/>
          </a:xfrm>
          <a:prstGeom prst="straightConnector1">
            <a:avLst/>
          </a:prstGeom>
          <a:noFill/>
          <a:ln w="19050" cap="flat" cmpd="sng">
            <a:solidFill>
              <a:schemeClr val="accent3"/>
            </a:solidFill>
            <a:prstDash val="solid"/>
            <a:miter lim="800000"/>
            <a:headEnd type="oval" w="med" len="med"/>
            <a:tailEnd type="oval" w="med" len="med"/>
          </a:ln>
        </p:spPr>
      </p:cxnSp>
      <p:sp>
        <p:nvSpPr>
          <p:cNvPr id="361" name="Google Shape;361;p33"/>
          <p:cNvSpPr/>
          <p:nvPr/>
        </p:nvSpPr>
        <p:spPr>
          <a:xfrm>
            <a:off x="1837374" y="3990065"/>
            <a:ext cx="1614487" cy="344488"/>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Microsoft Yahei"/>
                <a:ea typeface="Microsoft Yahei"/>
                <a:cs typeface="Microsoft Yahei"/>
                <a:sym typeface="Microsoft Yahei"/>
              </a:rPr>
              <a:t>⬇️</a:t>
            </a:r>
            <a:endParaRPr/>
          </a:p>
        </p:txBody>
      </p:sp>
      <p:sp>
        <p:nvSpPr>
          <p:cNvPr id="362" name="Google Shape;362;p33"/>
          <p:cNvSpPr/>
          <p:nvPr/>
        </p:nvSpPr>
        <p:spPr>
          <a:xfrm>
            <a:off x="4131310" y="3990065"/>
            <a:ext cx="1612900" cy="344488"/>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Microsoft Yahei"/>
                <a:ea typeface="Microsoft Yahei"/>
                <a:cs typeface="Microsoft Yahei"/>
                <a:sym typeface="Microsoft Yahei"/>
              </a:rPr>
              <a:t> A</a:t>
            </a:r>
            <a:endParaRPr sz="2000" b="1">
              <a:solidFill>
                <a:schemeClr val="lt1"/>
              </a:solidFill>
              <a:latin typeface="Microsoft Yahei"/>
              <a:ea typeface="Microsoft Yahei"/>
              <a:cs typeface="Microsoft Yahei"/>
              <a:sym typeface="Microsoft Yahei"/>
            </a:endParaRPr>
          </a:p>
        </p:txBody>
      </p:sp>
      <p:sp>
        <p:nvSpPr>
          <p:cNvPr id="363" name="Google Shape;363;p33"/>
          <p:cNvSpPr/>
          <p:nvPr/>
        </p:nvSpPr>
        <p:spPr>
          <a:xfrm>
            <a:off x="6425248" y="3990065"/>
            <a:ext cx="1612900" cy="344488"/>
          </a:xfrm>
          <a:prstGeom prst="roundRect">
            <a:avLst>
              <a:gd name="adj" fmla="val 16667"/>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Microsoft Yahei"/>
                <a:ea typeface="Microsoft Yahei"/>
                <a:cs typeface="Microsoft Yahei"/>
                <a:sym typeface="Microsoft Yahei"/>
              </a:rPr>
              <a:t>B</a:t>
            </a:r>
            <a:endParaRPr sz="2000" b="1">
              <a:solidFill>
                <a:schemeClr val="lt1"/>
              </a:solidFill>
              <a:latin typeface="Microsoft Yahei"/>
              <a:ea typeface="Microsoft Yahei"/>
              <a:cs typeface="Microsoft Yahei"/>
              <a:sym typeface="Microsoft Yahei"/>
            </a:endParaRPr>
          </a:p>
        </p:txBody>
      </p:sp>
      <p:cxnSp>
        <p:nvCxnSpPr>
          <p:cNvPr id="364" name="Google Shape;364;p33"/>
          <p:cNvCxnSpPr/>
          <p:nvPr/>
        </p:nvCxnSpPr>
        <p:spPr>
          <a:xfrm rot="10800000">
            <a:off x="9550630" y="3282041"/>
            <a:ext cx="0" cy="601663"/>
          </a:xfrm>
          <a:prstGeom prst="straightConnector1">
            <a:avLst/>
          </a:prstGeom>
          <a:noFill/>
          <a:ln w="19050" cap="flat" cmpd="sng">
            <a:solidFill>
              <a:schemeClr val="accent4"/>
            </a:solidFill>
            <a:prstDash val="solid"/>
            <a:miter lim="800000"/>
            <a:headEnd type="oval" w="med" len="med"/>
            <a:tailEnd type="oval" w="med" len="med"/>
          </a:ln>
        </p:spPr>
      </p:cxnSp>
      <p:sp>
        <p:nvSpPr>
          <p:cNvPr id="365" name="Google Shape;365;p33"/>
          <p:cNvSpPr/>
          <p:nvPr/>
        </p:nvSpPr>
        <p:spPr>
          <a:xfrm>
            <a:off x="8769985" y="3990065"/>
            <a:ext cx="1612900" cy="344488"/>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Microsoft Yahei"/>
                <a:ea typeface="Microsoft Yahei"/>
                <a:cs typeface="Microsoft Yahei"/>
                <a:sym typeface="Microsoft Yahei"/>
              </a:rPr>
              <a:t>C</a:t>
            </a:r>
            <a:endParaRPr sz="2000" b="1">
              <a:solidFill>
                <a:schemeClr val="lt1"/>
              </a:solidFill>
              <a:latin typeface="Microsoft Yahei"/>
              <a:ea typeface="Microsoft Yahei"/>
              <a:cs typeface="Microsoft Yahei"/>
              <a:sym typeface="Microsoft Yahei"/>
            </a:endParaRPr>
          </a:p>
        </p:txBody>
      </p:sp>
      <p:sp>
        <p:nvSpPr>
          <p:cNvPr id="366" name="Google Shape;366;p33"/>
          <p:cNvSpPr txBox="1"/>
          <p:nvPr/>
        </p:nvSpPr>
        <p:spPr>
          <a:xfrm>
            <a:off x="1562740" y="4430836"/>
            <a:ext cx="2163753" cy="116951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a:solidFill>
                  <a:schemeClr val="lt1"/>
                </a:solidFill>
                <a:sym typeface="Arial"/>
              </a:rPr>
              <a:t>Tujuan yang ingin dicapai dalam </a:t>
            </a:r>
            <a:r>
              <a:rPr lang="en-US">
                <a:solidFill>
                  <a:schemeClr val="lt1"/>
                </a:solidFill>
              </a:rPr>
              <a:t>proyek3</a:t>
            </a:r>
            <a:r>
              <a:rPr lang="en-US">
                <a:solidFill>
                  <a:schemeClr val="lt1"/>
                </a:solidFill>
                <a:sym typeface="Arial"/>
              </a:rPr>
              <a:t> ini berdasarkan rumusan masalah diatas adalah sebagai berikut :</a:t>
            </a:r>
            <a:endParaRPr>
              <a:solidFill>
                <a:schemeClr val="lt1"/>
              </a:solidFill>
              <a:sym typeface="Arial"/>
            </a:endParaRPr>
          </a:p>
        </p:txBody>
      </p:sp>
      <p:sp>
        <p:nvSpPr>
          <p:cNvPr id="367" name="Google Shape;367;p33"/>
          <p:cNvSpPr txBox="1"/>
          <p:nvPr/>
        </p:nvSpPr>
        <p:spPr>
          <a:xfrm>
            <a:off x="5408024" y="4466979"/>
            <a:ext cx="3057485" cy="1077218"/>
          </a:xfrm>
          <a:prstGeom prst="rect">
            <a:avLst/>
          </a:prstGeom>
          <a:noFill/>
          <a:ln>
            <a:noFill/>
          </a:ln>
        </p:spPr>
        <p:txBody>
          <a:bodyPr spcFirstLastPara="1" wrap="square" lIns="91425" tIns="45700" rIns="91425" bIns="45700" anchor="t" anchorCtr="0">
            <a:spAutoFit/>
          </a:bodyPr>
          <a:lstStyle/>
          <a:p>
            <a:pPr marL="914400" marR="0" lvl="2" indent="0" algn="just" rtl="0">
              <a:spcBef>
                <a:spcPts val="0"/>
              </a:spcBef>
              <a:spcAft>
                <a:spcPts val="0"/>
              </a:spcAft>
              <a:buNone/>
            </a:pPr>
            <a:r>
              <a:rPr lang="en-US" sz="1600" b="0" i="0" u="none" strike="noStrike" cap="none">
                <a:solidFill>
                  <a:schemeClr val="lt1"/>
                </a:solidFill>
                <a:latin typeface="Arial"/>
                <a:ea typeface="Arial"/>
                <a:cs typeface="Arial"/>
                <a:sym typeface="Arial"/>
              </a:rPr>
              <a:t>Memberikan informasi mengenai harga sayuran yang ter- uptodate</a:t>
            </a:r>
            <a:endParaRPr sz="1600" b="0" i="0" u="none" strike="noStrike" cap="none">
              <a:solidFill>
                <a:schemeClr val="lt1"/>
              </a:solidFill>
              <a:latin typeface="Arial"/>
              <a:ea typeface="Arial"/>
              <a:cs typeface="Arial"/>
              <a:sym typeface="Arial"/>
            </a:endParaRPr>
          </a:p>
        </p:txBody>
      </p:sp>
      <p:sp>
        <p:nvSpPr>
          <p:cNvPr id="368" name="Google Shape;368;p33"/>
          <p:cNvSpPr txBox="1"/>
          <p:nvPr/>
        </p:nvSpPr>
        <p:spPr>
          <a:xfrm>
            <a:off x="3021648" y="4430836"/>
            <a:ext cx="3074352" cy="1384954"/>
          </a:xfrm>
          <a:prstGeom prst="rect">
            <a:avLst/>
          </a:prstGeom>
          <a:noFill/>
          <a:ln>
            <a:noFill/>
          </a:ln>
        </p:spPr>
        <p:txBody>
          <a:bodyPr spcFirstLastPara="1" wrap="square" lIns="91425" tIns="45700" rIns="91425" bIns="45700" anchor="t" anchorCtr="0">
            <a:spAutoFit/>
          </a:bodyPr>
          <a:lstStyle/>
          <a:p>
            <a:pPr marL="914400" marR="0" lvl="2" indent="0" algn="just" rtl="0">
              <a:spcBef>
                <a:spcPts val="0"/>
              </a:spcBef>
              <a:spcAft>
                <a:spcPts val="0"/>
              </a:spcAft>
              <a:buNone/>
            </a:pPr>
            <a:r>
              <a:rPr lang="en-US" sz="1400" b="0" i="0" u="none" strike="noStrike" cap="none">
                <a:solidFill>
                  <a:schemeClr val="lt1"/>
                </a:solidFill>
                <a:latin typeface="Arial"/>
                <a:ea typeface="Arial"/>
                <a:cs typeface="Arial"/>
                <a:sym typeface="Arial"/>
              </a:rPr>
              <a:t>Terciptanya website pemesanan sayur online secara terkomputerisasi, sehingga memudahkan dalam kegiatan jual beli sayuran</a:t>
            </a:r>
            <a:endParaRPr sz="1400" b="0" i="0" u="none" strike="noStrike" cap="none">
              <a:solidFill>
                <a:schemeClr val="lt1"/>
              </a:solidFill>
              <a:latin typeface="Arial"/>
              <a:ea typeface="Arial"/>
              <a:cs typeface="Arial"/>
              <a:sym typeface="Arial"/>
            </a:endParaRPr>
          </a:p>
        </p:txBody>
      </p:sp>
      <p:sp>
        <p:nvSpPr>
          <p:cNvPr id="369" name="Google Shape;369;p33"/>
          <p:cNvSpPr txBox="1"/>
          <p:nvPr/>
        </p:nvSpPr>
        <p:spPr>
          <a:xfrm>
            <a:off x="7776130" y="4440914"/>
            <a:ext cx="3336370" cy="1077178"/>
          </a:xfrm>
          <a:prstGeom prst="rect">
            <a:avLst/>
          </a:prstGeom>
          <a:noFill/>
          <a:ln>
            <a:noFill/>
          </a:ln>
        </p:spPr>
        <p:txBody>
          <a:bodyPr spcFirstLastPara="1" wrap="square" lIns="91425" tIns="45700" rIns="91425" bIns="45700" anchor="t" anchorCtr="0">
            <a:spAutoFit/>
          </a:bodyPr>
          <a:lstStyle/>
          <a:p>
            <a:pPr marL="914400" marR="0" lvl="2" indent="0" algn="just" rtl="0">
              <a:spcBef>
                <a:spcPts val="0"/>
              </a:spcBef>
              <a:spcAft>
                <a:spcPts val="0"/>
              </a:spcAft>
              <a:buNone/>
            </a:pPr>
            <a:r>
              <a:rPr lang="en-US" sz="1600" b="0" i="0" u="none" strike="noStrike" cap="none">
                <a:solidFill>
                  <a:schemeClr val="lt1"/>
                </a:solidFill>
                <a:latin typeface="Arial"/>
                <a:ea typeface="Arial"/>
                <a:cs typeface="Arial"/>
                <a:sym typeface="Arial"/>
              </a:rPr>
              <a:t>Memberikan kemudahan dalam berbelanja sayuran, kapanpun dan dimanapun.</a:t>
            </a:r>
            <a:endParaRPr sz="1600" b="0" i="0" u="none" strike="noStrike" cap="none">
              <a:solidFill>
                <a:schemeClr val="lt1"/>
              </a:solidFill>
              <a:latin typeface="Arial"/>
              <a:ea typeface="Arial"/>
              <a:cs typeface="Arial"/>
              <a:sym typeface="Arial"/>
            </a:endParaRPr>
          </a:p>
        </p:txBody>
      </p:sp>
      <p:sp>
        <p:nvSpPr>
          <p:cNvPr id="370" name="Google Shape;370;p33"/>
          <p:cNvSpPr/>
          <p:nvPr/>
        </p:nvSpPr>
        <p:spPr>
          <a:xfrm>
            <a:off x="9436951" y="3165835"/>
            <a:ext cx="234950" cy="234950"/>
          </a:xfrm>
          <a:prstGeom prst="flowChartConnector">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1" name="Google Shape;371;p33"/>
          <p:cNvSpPr/>
          <p:nvPr/>
        </p:nvSpPr>
        <p:spPr>
          <a:xfrm>
            <a:off x="7143921" y="3165836"/>
            <a:ext cx="234950" cy="234950"/>
          </a:xfrm>
          <a:prstGeom prst="flowChartConnector">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2" name="Google Shape;372;p33"/>
          <p:cNvSpPr/>
          <p:nvPr/>
        </p:nvSpPr>
        <p:spPr>
          <a:xfrm>
            <a:off x="4817242" y="3165835"/>
            <a:ext cx="234950" cy="234950"/>
          </a:xfrm>
          <a:prstGeom prst="flowChartConnector">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3" name="Google Shape;373;p33"/>
          <p:cNvSpPr/>
          <p:nvPr/>
        </p:nvSpPr>
        <p:spPr>
          <a:xfrm>
            <a:off x="2533466" y="3181508"/>
            <a:ext cx="234950" cy="234950"/>
          </a:xfrm>
          <a:prstGeom prst="flowChartConnector">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74" name="Google Shape;374;p33"/>
          <p:cNvPicPr preferRelativeResize="0"/>
          <p:nvPr/>
        </p:nvPicPr>
        <p:blipFill rotWithShape="1">
          <a:blip r:embed="rId3">
            <a:alphaModFix/>
          </a:blip>
          <a:srcRect/>
          <a:stretch/>
        </p:blipFill>
        <p:spPr>
          <a:xfrm>
            <a:off x="8773611" y="1696550"/>
            <a:ext cx="1513619" cy="1333576"/>
          </a:xfrm>
          <a:prstGeom prst="rect">
            <a:avLst/>
          </a:prstGeom>
          <a:noFill/>
          <a:ln>
            <a:noFill/>
          </a:ln>
        </p:spPr>
      </p:pic>
      <p:pic>
        <p:nvPicPr>
          <p:cNvPr id="375" name="Google Shape;375;p33"/>
          <p:cNvPicPr preferRelativeResize="0"/>
          <p:nvPr/>
        </p:nvPicPr>
        <p:blipFill rotWithShape="1">
          <a:blip r:embed="rId4">
            <a:alphaModFix/>
          </a:blip>
          <a:srcRect/>
          <a:stretch/>
        </p:blipFill>
        <p:spPr>
          <a:xfrm>
            <a:off x="6687266" y="1737456"/>
            <a:ext cx="1088864" cy="1180406"/>
          </a:xfrm>
          <a:prstGeom prst="rect">
            <a:avLst/>
          </a:prstGeom>
          <a:noFill/>
          <a:ln>
            <a:noFill/>
          </a:ln>
        </p:spPr>
      </p:pic>
      <p:pic>
        <p:nvPicPr>
          <p:cNvPr id="376" name="Google Shape;376;p33"/>
          <p:cNvPicPr preferRelativeResize="0"/>
          <p:nvPr/>
        </p:nvPicPr>
        <p:blipFill rotWithShape="1">
          <a:blip r:embed="rId5">
            <a:alphaModFix/>
          </a:blip>
          <a:srcRect/>
          <a:stretch/>
        </p:blipFill>
        <p:spPr>
          <a:xfrm>
            <a:off x="2240758" y="1449902"/>
            <a:ext cx="815654" cy="1568806"/>
          </a:xfrm>
          <a:prstGeom prst="rect">
            <a:avLst/>
          </a:prstGeom>
          <a:noFill/>
          <a:ln>
            <a:noFill/>
          </a:ln>
        </p:spPr>
      </p:pic>
      <p:pic>
        <p:nvPicPr>
          <p:cNvPr id="377" name="Google Shape;377;p33"/>
          <p:cNvPicPr preferRelativeResize="0"/>
          <p:nvPr/>
        </p:nvPicPr>
        <p:blipFill rotWithShape="1">
          <a:blip r:embed="rId6">
            <a:alphaModFix/>
          </a:blip>
          <a:srcRect/>
          <a:stretch/>
        </p:blipFill>
        <p:spPr>
          <a:xfrm>
            <a:off x="4415869" y="1807534"/>
            <a:ext cx="1088865" cy="11866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fade">
                                      <p:cBhvr>
                                        <p:cTn id="7" dur="500"/>
                                        <p:tgtEl>
                                          <p:spTgt spid="354"/>
                                        </p:tgtEl>
                                      </p:cBhvr>
                                    </p:animEffect>
                                  </p:childTnLst>
                                </p:cTn>
                              </p:par>
                              <p:par>
                                <p:cTn id="8" presetID="10" presetClass="entr" presetSubtype="0" fill="hold" nodeType="withEffect">
                                  <p:stCondLst>
                                    <p:cond delay="500"/>
                                  </p:stCondLst>
                                  <p:childTnLst>
                                    <p:set>
                                      <p:cBhvr>
                                        <p:cTn id="9" dur="1" fill="hold">
                                          <p:stCondLst>
                                            <p:cond delay="0"/>
                                          </p:stCondLst>
                                        </p:cTn>
                                        <p:tgtEl>
                                          <p:spTgt spid="355"/>
                                        </p:tgtEl>
                                        <p:attrNameLst>
                                          <p:attrName>style.visibility</p:attrName>
                                        </p:attrNameLst>
                                      </p:cBhvr>
                                      <p:to>
                                        <p:strVal val="visible"/>
                                      </p:to>
                                    </p:set>
                                    <p:animEffect transition="in" filter="fade">
                                      <p:cBhvr>
                                        <p:cTn id="10" dur="500"/>
                                        <p:tgtEl>
                                          <p:spTgt spid="355"/>
                                        </p:tgtEl>
                                      </p:cBhvr>
                                    </p:animEffect>
                                  </p:childTnLst>
                                </p:cTn>
                              </p:par>
                              <p:par>
                                <p:cTn id="11" presetID="10" presetClass="entr" presetSubtype="0" fill="hold" nodeType="withEffect">
                                  <p:stCondLst>
                                    <p:cond delay="500"/>
                                  </p:stCondLst>
                                  <p:childTnLst>
                                    <p:set>
                                      <p:cBhvr>
                                        <p:cTn id="12" dur="1" fill="hold">
                                          <p:stCondLst>
                                            <p:cond delay="0"/>
                                          </p:stCondLst>
                                        </p:cTn>
                                        <p:tgtEl>
                                          <p:spTgt spid="356"/>
                                        </p:tgtEl>
                                        <p:attrNameLst>
                                          <p:attrName>style.visibility</p:attrName>
                                        </p:attrNameLst>
                                      </p:cBhvr>
                                      <p:to>
                                        <p:strVal val="visible"/>
                                      </p:to>
                                    </p:set>
                                    <p:animEffect transition="in" filter="fade">
                                      <p:cBhvr>
                                        <p:cTn id="13" dur="500"/>
                                        <p:tgtEl>
                                          <p:spTgt spid="356"/>
                                        </p:tgtEl>
                                      </p:cBhvr>
                                    </p:animEffect>
                                  </p:childTnLst>
                                </p:cTn>
                              </p:par>
                              <p:par>
                                <p:cTn id="14" presetID="10" presetClass="entr" presetSubtype="0" fill="hold" nodeType="withEffect">
                                  <p:stCondLst>
                                    <p:cond delay="0"/>
                                  </p:stCondLst>
                                  <p:childTnLst>
                                    <p:set>
                                      <p:cBhvr>
                                        <p:cTn id="15" dur="1" fill="hold">
                                          <p:stCondLst>
                                            <p:cond delay="0"/>
                                          </p:stCondLst>
                                        </p:cTn>
                                        <p:tgtEl>
                                          <p:spTgt spid="357"/>
                                        </p:tgtEl>
                                        <p:attrNameLst>
                                          <p:attrName>style.visibility</p:attrName>
                                        </p:attrNameLst>
                                      </p:cBhvr>
                                      <p:to>
                                        <p:strVal val="visible"/>
                                      </p:to>
                                    </p:set>
                                    <p:animEffect transition="in" filter="fade">
                                      <p:cBhvr>
                                        <p:cTn id="16" dur="500"/>
                                        <p:tgtEl>
                                          <p:spTgt spid="35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58"/>
                                        </p:tgtEl>
                                        <p:attrNameLst>
                                          <p:attrName>style.visibility</p:attrName>
                                        </p:attrNameLst>
                                      </p:cBhvr>
                                      <p:to>
                                        <p:strVal val="visible"/>
                                      </p:to>
                                    </p:set>
                                    <p:animEffect transition="in" filter="fade">
                                      <p:cBhvr>
                                        <p:cTn id="20" dur="500"/>
                                        <p:tgtEl>
                                          <p:spTgt spid="358"/>
                                        </p:tgtEl>
                                      </p:cBhvr>
                                    </p:animEffect>
                                  </p:childTnLst>
                                </p:cTn>
                              </p:par>
                              <p:par>
                                <p:cTn id="21" presetID="10" presetClass="entr" presetSubtype="0" fill="hold" nodeType="withEffect">
                                  <p:stCondLst>
                                    <p:cond delay="0"/>
                                  </p:stCondLst>
                                  <p:childTnLst>
                                    <p:set>
                                      <p:cBhvr>
                                        <p:cTn id="22" dur="1" fill="hold">
                                          <p:stCondLst>
                                            <p:cond delay="0"/>
                                          </p:stCondLst>
                                        </p:cTn>
                                        <p:tgtEl>
                                          <p:spTgt spid="361"/>
                                        </p:tgtEl>
                                        <p:attrNameLst>
                                          <p:attrName>style.visibility</p:attrName>
                                        </p:attrNameLst>
                                      </p:cBhvr>
                                      <p:to>
                                        <p:strVal val="visible"/>
                                      </p:to>
                                    </p:set>
                                    <p:animEffect transition="in" filter="fade">
                                      <p:cBhvr>
                                        <p:cTn id="23" dur="500"/>
                                        <p:tgtEl>
                                          <p:spTgt spid="361"/>
                                        </p:tgtEl>
                                      </p:cBhvr>
                                    </p:animEffect>
                                  </p:childTnLst>
                                </p:cTn>
                              </p:par>
                              <p:par>
                                <p:cTn id="24" presetID="10" presetClass="entr" presetSubtype="0" fill="hold" nodeType="withEffect">
                                  <p:stCondLst>
                                    <p:cond delay="0"/>
                                  </p:stCondLst>
                                  <p:childTnLst>
                                    <p:set>
                                      <p:cBhvr>
                                        <p:cTn id="25" dur="1" fill="hold">
                                          <p:stCondLst>
                                            <p:cond delay="0"/>
                                          </p:stCondLst>
                                        </p:cTn>
                                        <p:tgtEl>
                                          <p:spTgt spid="366"/>
                                        </p:tgtEl>
                                        <p:attrNameLst>
                                          <p:attrName>style.visibility</p:attrName>
                                        </p:attrNameLst>
                                      </p:cBhvr>
                                      <p:to>
                                        <p:strVal val="visible"/>
                                      </p:to>
                                    </p:set>
                                    <p:animEffect transition="in" filter="fade">
                                      <p:cBhvr>
                                        <p:cTn id="26" dur="500"/>
                                        <p:tgtEl>
                                          <p:spTgt spid="366"/>
                                        </p:tgtEl>
                                      </p:cBhvr>
                                    </p:animEffect>
                                  </p:childTnLst>
                                </p:cTn>
                              </p:par>
                              <p:par>
                                <p:cTn id="27" presetID="10" presetClass="entr" presetSubtype="0" fill="hold" nodeType="withEffect">
                                  <p:stCondLst>
                                    <p:cond delay="0"/>
                                  </p:stCondLst>
                                  <p:childTnLst>
                                    <p:set>
                                      <p:cBhvr>
                                        <p:cTn id="28" dur="1" fill="hold">
                                          <p:stCondLst>
                                            <p:cond delay="0"/>
                                          </p:stCondLst>
                                        </p:cTn>
                                        <p:tgtEl>
                                          <p:spTgt spid="373"/>
                                        </p:tgtEl>
                                        <p:attrNameLst>
                                          <p:attrName>style.visibility</p:attrName>
                                        </p:attrNameLst>
                                      </p:cBhvr>
                                      <p:to>
                                        <p:strVal val="visible"/>
                                      </p:to>
                                    </p:set>
                                    <p:animEffect transition="in" filter="fade">
                                      <p:cBhvr>
                                        <p:cTn id="29" dur="500"/>
                                        <p:tgtEl>
                                          <p:spTgt spid="373"/>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59"/>
                                        </p:tgtEl>
                                        <p:attrNameLst>
                                          <p:attrName>style.visibility</p:attrName>
                                        </p:attrNameLst>
                                      </p:cBhvr>
                                      <p:to>
                                        <p:strVal val="visible"/>
                                      </p:to>
                                    </p:set>
                                    <p:animEffect transition="in" filter="fade">
                                      <p:cBhvr>
                                        <p:cTn id="33" dur="500"/>
                                        <p:tgtEl>
                                          <p:spTgt spid="359"/>
                                        </p:tgtEl>
                                      </p:cBhvr>
                                    </p:animEffect>
                                  </p:childTnLst>
                                </p:cTn>
                              </p:par>
                              <p:par>
                                <p:cTn id="34" presetID="10" presetClass="entr" presetSubtype="0" fill="hold" nodeType="withEffect">
                                  <p:stCondLst>
                                    <p:cond delay="0"/>
                                  </p:stCondLst>
                                  <p:childTnLst>
                                    <p:set>
                                      <p:cBhvr>
                                        <p:cTn id="35" dur="1" fill="hold">
                                          <p:stCondLst>
                                            <p:cond delay="0"/>
                                          </p:stCondLst>
                                        </p:cTn>
                                        <p:tgtEl>
                                          <p:spTgt spid="362"/>
                                        </p:tgtEl>
                                        <p:attrNameLst>
                                          <p:attrName>style.visibility</p:attrName>
                                        </p:attrNameLst>
                                      </p:cBhvr>
                                      <p:to>
                                        <p:strVal val="visible"/>
                                      </p:to>
                                    </p:set>
                                    <p:animEffect transition="in" filter="fade">
                                      <p:cBhvr>
                                        <p:cTn id="36" dur="500"/>
                                        <p:tgtEl>
                                          <p:spTgt spid="362"/>
                                        </p:tgtEl>
                                      </p:cBhvr>
                                    </p:animEffect>
                                  </p:childTnLst>
                                </p:cTn>
                              </p:par>
                              <p:par>
                                <p:cTn id="37" presetID="10" presetClass="entr" presetSubtype="0" fill="hold" nodeType="withEffect">
                                  <p:stCondLst>
                                    <p:cond delay="0"/>
                                  </p:stCondLst>
                                  <p:childTnLst>
                                    <p:set>
                                      <p:cBhvr>
                                        <p:cTn id="38" dur="1" fill="hold">
                                          <p:stCondLst>
                                            <p:cond delay="0"/>
                                          </p:stCondLst>
                                        </p:cTn>
                                        <p:tgtEl>
                                          <p:spTgt spid="368"/>
                                        </p:tgtEl>
                                        <p:attrNameLst>
                                          <p:attrName>style.visibility</p:attrName>
                                        </p:attrNameLst>
                                      </p:cBhvr>
                                      <p:to>
                                        <p:strVal val="visible"/>
                                      </p:to>
                                    </p:set>
                                    <p:animEffect transition="in" filter="fade">
                                      <p:cBhvr>
                                        <p:cTn id="39" dur="500"/>
                                        <p:tgtEl>
                                          <p:spTgt spid="368"/>
                                        </p:tgtEl>
                                      </p:cBhvr>
                                    </p:animEffect>
                                  </p:childTnLst>
                                </p:cTn>
                              </p:par>
                              <p:par>
                                <p:cTn id="40" presetID="10" presetClass="entr" presetSubtype="0" fill="hold" nodeType="withEffect">
                                  <p:stCondLst>
                                    <p:cond delay="0"/>
                                  </p:stCondLst>
                                  <p:childTnLst>
                                    <p:set>
                                      <p:cBhvr>
                                        <p:cTn id="41" dur="1" fill="hold">
                                          <p:stCondLst>
                                            <p:cond delay="0"/>
                                          </p:stCondLst>
                                        </p:cTn>
                                        <p:tgtEl>
                                          <p:spTgt spid="372"/>
                                        </p:tgtEl>
                                        <p:attrNameLst>
                                          <p:attrName>style.visibility</p:attrName>
                                        </p:attrNameLst>
                                      </p:cBhvr>
                                      <p:to>
                                        <p:strVal val="visible"/>
                                      </p:to>
                                    </p:set>
                                    <p:animEffect transition="in" filter="fade">
                                      <p:cBhvr>
                                        <p:cTn id="42" dur="500"/>
                                        <p:tgtEl>
                                          <p:spTgt spid="372"/>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360"/>
                                        </p:tgtEl>
                                        <p:attrNameLst>
                                          <p:attrName>style.visibility</p:attrName>
                                        </p:attrNameLst>
                                      </p:cBhvr>
                                      <p:to>
                                        <p:strVal val="visible"/>
                                      </p:to>
                                    </p:set>
                                    <p:animEffect transition="in" filter="fade">
                                      <p:cBhvr>
                                        <p:cTn id="46" dur="500"/>
                                        <p:tgtEl>
                                          <p:spTgt spid="360"/>
                                        </p:tgtEl>
                                      </p:cBhvr>
                                    </p:animEffect>
                                  </p:childTnLst>
                                </p:cTn>
                              </p:par>
                              <p:par>
                                <p:cTn id="47" presetID="10" presetClass="entr" presetSubtype="0" fill="hold" nodeType="withEffect">
                                  <p:stCondLst>
                                    <p:cond delay="0"/>
                                  </p:stCondLst>
                                  <p:childTnLst>
                                    <p:set>
                                      <p:cBhvr>
                                        <p:cTn id="48" dur="1" fill="hold">
                                          <p:stCondLst>
                                            <p:cond delay="0"/>
                                          </p:stCondLst>
                                        </p:cTn>
                                        <p:tgtEl>
                                          <p:spTgt spid="363"/>
                                        </p:tgtEl>
                                        <p:attrNameLst>
                                          <p:attrName>style.visibility</p:attrName>
                                        </p:attrNameLst>
                                      </p:cBhvr>
                                      <p:to>
                                        <p:strVal val="visible"/>
                                      </p:to>
                                    </p:set>
                                    <p:animEffect transition="in" filter="fade">
                                      <p:cBhvr>
                                        <p:cTn id="49" dur="500"/>
                                        <p:tgtEl>
                                          <p:spTgt spid="363"/>
                                        </p:tgtEl>
                                      </p:cBhvr>
                                    </p:animEffect>
                                  </p:childTnLst>
                                </p:cTn>
                              </p:par>
                              <p:par>
                                <p:cTn id="50" presetID="10" presetClass="entr" presetSubtype="0" fill="hold" nodeType="withEffect">
                                  <p:stCondLst>
                                    <p:cond delay="0"/>
                                  </p:stCondLst>
                                  <p:childTnLst>
                                    <p:set>
                                      <p:cBhvr>
                                        <p:cTn id="51" dur="1" fill="hold">
                                          <p:stCondLst>
                                            <p:cond delay="0"/>
                                          </p:stCondLst>
                                        </p:cTn>
                                        <p:tgtEl>
                                          <p:spTgt spid="367"/>
                                        </p:tgtEl>
                                        <p:attrNameLst>
                                          <p:attrName>style.visibility</p:attrName>
                                        </p:attrNameLst>
                                      </p:cBhvr>
                                      <p:to>
                                        <p:strVal val="visible"/>
                                      </p:to>
                                    </p:set>
                                    <p:animEffect transition="in" filter="fade">
                                      <p:cBhvr>
                                        <p:cTn id="52" dur="500"/>
                                        <p:tgtEl>
                                          <p:spTgt spid="367"/>
                                        </p:tgtEl>
                                      </p:cBhvr>
                                    </p:animEffect>
                                  </p:childTnLst>
                                </p:cTn>
                              </p:par>
                              <p:par>
                                <p:cTn id="53" presetID="10" presetClass="entr" presetSubtype="0" fill="hold" nodeType="withEffect">
                                  <p:stCondLst>
                                    <p:cond delay="0"/>
                                  </p:stCondLst>
                                  <p:childTnLst>
                                    <p:set>
                                      <p:cBhvr>
                                        <p:cTn id="54" dur="1" fill="hold">
                                          <p:stCondLst>
                                            <p:cond delay="0"/>
                                          </p:stCondLst>
                                        </p:cTn>
                                        <p:tgtEl>
                                          <p:spTgt spid="371"/>
                                        </p:tgtEl>
                                        <p:attrNameLst>
                                          <p:attrName>style.visibility</p:attrName>
                                        </p:attrNameLst>
                                      </p:cBhvr>
                                      <p:to>
                                        <p:strVal val="visible"/>
                                      </p:to>
                                    </p:set>
                                    <p:animEffect transition="in" filter="fade">
                                      <p:cBhvr>
                                        <p:cTn id="55" dur="500"/>
                                        <p:tgtEl>
                                          <p:spTgt spid="371"/>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364"/>
                                        </p:tgtEl>
                                        <p:attrNameLst>
                                          <p:attrName>style.visibility</p:attrName>
                                        </p:attrNameLst>
                                      </p:cBhvr>
                                      <p:to>
                                        <p:strVal val="visible"/>
                                      </p:to>
                                    </p:set>
                                    <p:animEffect transition="in" filter="fade">
                                      <p:cBhvr>
                                        <p:cTn id="59" dur="500"/>
                                        <p:tgtEl>
                                          <p:spTgt spid="364"/>
                                        </p:tgtEl>
                                      </p:cBhvr>
                                    </p:animEffect>
                                  </p:childTnLst>
                                </p:cTn>
                              </p:par>
                              <p:par>
                                <p:cTn id="60" presetID="10" presetClass="entr" presetSubtype="0" fill="hold" nodeType="withEffect">
                                  <p:stCondLst>
                                    <p:cond delay="0"/>
                                  </p:stCondLst>
                                  <p:childTnLst>
                                    <p:set>
                                      <p:cBhvr>
                                        <p:cTn id="61" dur="1" fill="hold">
                                          <p:stCondLst>
                                            <p:cond delay="0"/>
                                          </p:stCondLst>
                                        </p:cTn>
                                        <p:tgtEl>
                                          <p:spTgt spid="365"/>
                                        </p:tgtEl>
                                        <p:attrNameLst>
                                          <p:attrName>style.visibility</p:attrName>
                                        </p:attrNameLst>
                                      </p:cBhvr>
                                      <p:to>
                                        <p:strVal val="visible"/>
                                      </p:to>
                                    </p:set>
                                    <p:animEffect transition="in" filter="fade">
                                      <p:cBhvr>
                                        <p:cTn id="62" dur="500"/>
                                        <p:tgtEl>
                                          <p:spTgt spid="365"/>
                                        </p:tgtEl>
                                      </p:cBhvr>
                                    </p:animEffect>
                                  </p:childTnLst>
                                </p:cTn>
                              </p:par>
                              <p:par>
                                <p:cTn id="63" presetID="10" presetClass="entr" presetSubtype="0" fill="hold" nodeType="withEffect">
                                  <p:stCondLst>
                                    <p:cond delay="0"/>
                                  </p:stCondLst>
                                  <p:childTnLst>
                                    <p:set>
                                      <p:cBhvr>
                                        <p:cTn id="64" dur="1" fill="hold">
                                          <p:stCondLst>
                                            <p:cond delay="0"/>
                                          </p:stCondLst>
                                        </p:cTn>
                                        <p:tgtEl>
                                          <p:spTgt spid="369"/>
                                        </p:tgtEl>
                                        <p:attrNameLst>
                                          <p:attrName>style.visibility</p:attrName>
                                        </p:attrNameLst>
                                      </p:cBhvr>
                                      <p:to>
                                        <p:strVal val="visible"/>
                                      </p:to>
                                    </p:set>
                                    <p:animEffect transition="in" filter="fade">
                                      <p:cBhvr>
                                        <p:cTn id="65" dur="500"/>
                                        <p:tgtEl>
                                          <p:spTgt spid="369"/>
                                        </p:tgtEl>
                                      </p:cBhvr>
                                    </p:animEffect>
                                  </p:childTnLst>
                                </p:cTn>
                              </p:par>
                              <p:par>
                                <p:cTn id="66" presetID="10" presetClass="entr" presetSubtype="0" fill="hold" nodeType="withEffect">
                                  <p:stCondLst>
                                    <p:cond delay="0"/>
                                  </p:stCondLst>
                                  <p:childTnLst>
                                    <p:set>
                                      <p:cBhvr>
                                        <p:cTn id="67" dur="1" fill="hold">
                                          <p:stCondLst>
                                            <p:cond delay="0"/>
                                          </p:stCondLst>
                                        </p:cTn>
                                        <p:tgtEl>
                                          <p:spTgt spid="370"/>
                                        </p:tgtEl>
                                        <p:attrNameLst>
                                          <p:attrName>style.visibility</p:attrName>
                                        </p:attrNameLst>
                                      </p:cBhvr>
                                      <p:to>
                                        <p:strVal val="visible"/>
                                      </p:to>
                                    </p:set>
                                    <p:animEffect transition="in" filter="fade">
                                      <p:cBhvr>
                                        <p:cTn id="68"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grpSp>
        <p:nvGrpSpPr>
          <p:cNvPr id="383" name="Google Shape;383;p34"/>
          <p:cNvGrpSpPr/>
          <p:nvPr/>
        </p:nvGrpSpPr>
        <p:grpSpPr>
          <a:xfrm>
            <a:off x="1643611" y="-247762"/>
            <a:ext cx="3275391" cy="6286418"/>
            <a:chOff x="1552879" y="-266157"/>
            <a:chExt cx="3500511" cy="6718488"/>
          </a:xfrm>
        </p:grpSpPr>
        <p:grpSp>
          <p:nvGrpSpPr>
            <p:cNvPr id="384" name="Google Shape;384;p34"/>
            <p:cNvGrpSpPr/>
            <p:nvPr/>
          </p:nvGrpSpPr>
          <p:grpSpPr>
            <a:xfrm>
              <a:off x="1552879" y="0"/>
              <a:ext cx="3500511" cy="6452331"/>
              <a:chOff x="4575724" y="-102366"/>
              <a:chExt cx="3044277" cy="4686274"/>
            </a:xfrm>
          </p:grpSpPr>
          <p:sp>
            <p:nvSpPr>
              <p:cNvPr id="385" name="Google Shape;385;p34"/>
              <p:cNvSpPr/>
              <p:nvPr/>
            </p:nvSpPr>
            <p:spPr>
              <a:xfrm rot="-5400000">
                <a:off x="4945629" y="1909537"/>
                <a:ext cx="2304465" cy="3044276"/>
              </a:xfrm>
              <a:prstGeom prst="chevron">
                <a:avLst>
                  <a:gd name="adj" fmla="val 50000"/>
                </a:avLst>
              </a:prstGeom>
              <a:solidFill>
                <a:srgbClr val="FE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86" name="Google Shape;386;p34"/>
              <p:cNvSpPr/>
              <p:nvPr/>
            </p:nvSpPr>
            <p:spPr>
              <a:xfrm>
                <a:off x="4575724" y="-102366"/>
                <a:ext cx="3044276" cy="3531366"/>
              </a:xfrm>
              <a:prstGeom prst="rect">
                <a:avLst/>
              </a:prstGeom>
              <a:solidFill>
                <a:srgbClr val="FE363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87" name="Google Shape;387;p34"/>
            <p:cNvSpPr/>
            <p:nvPr/>
          </p:nvSpPr>
          <p:spPr>
            <a:xfrm>
              <a:off x="1752600" y="-266157"/>
              <a:ext cx="3102392" cy="6213737"/>
            </a:xfrm>
            <a:custGeom>
              <a:avLst/>
              <a:gdLst/>
              <a:ahLst/>
              <a:cxnLst/>
              <a:rect l="l" t="t" r="r" b="b"/>
              <a:pathLst>
                <a:path w="3500511" h="7011124" extrusionOk="0">
                  <a:moveTo>
                    <a:pt x="1" y="0"/>
                  </a:moveTo>
                  <a:lnTo>
                    <a:pt x="3500511" y="0"/>
                  </a:lnTo>
                  <a:lnTo>
                    <a:pt x="3500511" y="5420981"/>
                  </a:lnTo>
                  <a:lnTo>
                    <a:pt x="3496447" y="5420981"/>
                  </a:lnTo>
                  <a:lnTo>
                    <a:pt x="3500510" y="5424664"/>
                  </a:lnTo>
                  <a:lnTo>
                    <a:pt x="3500510" y="7011124"/>
                  </a:lnTo>
                  <a:lnTo>
                    <a:pt x="1750255" y="5424664"/>
                  </a:lnTo>
                  <a:lnTo>
                    <a:pt x="0" y="7011124"/>
                  </a:lnTo>
                  <a:lnTo>
                    <a:pt x="0" y="5424664"/>
                  </a:lnTo>
                  <a:lnTo>
                    <a:pt x="4063" y="5420981"/>
                  </a:lnTo>
                  <a:lnTo>
                    <a:pt x="1" y="5420981"/>
                  </a:lnTo>
                  <a:close/>
                </a:path>
              </a:pathLst>
            </a:custGeom>
            <a:noFill/>
            <a:ln w="12700" cap="flat" cmpd="sng">
              <a:solidFill>
                <a:schemeClr val="lt1"/>
              </a:solidFill>
              <a:prstDash val="lg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88" name="Google Shape;388;p34"/>
          <p:cNvGrpSpPr/>
          <p:nvPr/>
        </p:nvGrpSpPr>
        <p:grpSpPr>
          <a:xfrm>
            <a:off x="1535344" y="922639"/>
            <a:ext cx="3500508" cy="3531365"/>
            <a:chOff x="833978" y="2114651"/>
            <a:chExt cx="2650099" cy="2673459"/>
          </a:xfrm>
        </p:grpSpPr>
        <p:pic>
          <p:nvPicPr>
            <p:cNvPr id="389" name="Google Shape;389;p34"/>
            <p:cNvPicPr preferRelativeResize="0"/>
            <p:nvPr/>
          </p:nvPicPr>
          <p:blipFill rotWithShape="1">
            <a:blip r:embed="rId3">
              <a:alphaModFix/>
            </a:blip>
            <a:srcRect/>
            <a:stretch/>
          </p:blipFill>
          <p:spPr>
            <a:xfrm>
              <a:off x="1283920" y="2579521"/>
              <a:ext cx="1743718" cy="1744621"/>
            </a:xfrm>
            <a:prstGeom prst="rect">
              <a:avLst/>
            </a:prstGeom>
            <a:noFill/>
            <a:ln>
              <a:noFill/>
            </a:ln>
          </p:spPr>
        </p:pic>
        <p:pic>
          <p:nvPicPr>
            <p:cNvPr id="390" name="Google Shape;390;p34"/>
            <p:cNvPicPr preferRelativeResize="0"/>
            <p:nvPr/>
          </p:nvPicPr>
          <p:blipFill rotWithShape="1">
            <a:blip r:embed="rId4">
              <a:alphaModFix/>
            </a:blip>
            <a:srcRect/>
            <a:stretch/>
          </p:blipFill>
          <p:spPr>
            <a:xfrm rot="1784563">
              <a:off x="1199258" y="2460226"/>
              <a:ext cx="1919539" cy="1982310"/>
            </a:xfrm>
            <a:prstGeom prst="rect">
              <a:avLst/>
            </a:prstGeom>
            <a:noFill/>
            <a:ln>
              <a:noFill/>
            </a:ln>
          </p:spPr>
        </p:pic>
      </p:grpSp>
      <p:sp>
        <p:nvSpPr>
          <p:cNvPr id="391" name="Google Shape;391;p34"/>
          <p:cNvSpPr/>
          <p:nvPr/>
        </p:nvSpPr>
        <p:spPr>
          <a:xfrm>
            <a:off x="5208847" y="2684240"/>
            <a:ext cx="5398336" cy="498614"/>
          </a:xfrm>
          <a:prstGeom prst="roundRect">
            <a:avLst>
              <a:gd name="adj" fmla="val 9124"/>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lt1"/>
                </a:solidFill>
                <a:latin typeface="Microsoft Yahei"/>
                <a:ea typeface="Microsoft Yahei"/>
                <a:cs typeface="Microsoft Yahei"/>
                <a:sym typeface="Microsoft Yahei"/>
              </a:rPr>
              <a:t>Landasan Teori</a:t>
            </a:r>
            <a:endParaRPr sz="4400">
              <a:solidFill>
                <a:schemeClr val="lt1"/>
              </a:solidFill>
              <a:latin typeface="Microsoft Yahei"/>
              <a:ea typeface="Microsoft Yahei"/>
              <a:cs typeface="Microsoft Yahei"/>
              <a:sym typeface="Microsoft Yahei"/>
            </a:endParaRPr>
          </a:p>
        </p:txBody>
      </p:sp>
      <p:sp>
        <p:nvSpPr>
          <p:cNvPr id="392" name="Google Shape;392;p34"/>
          <p:cNvSpPr/>
          <p:nvPr/>
        </p:nvSpPr>
        <p:spPr>
          <a:xfrm>
            <a:off x="2512409" y="1915656"/>
            <a:ext cx="1546378" cy="1545333"/>
          </a:xfrm>
          <a:prstGeom prst="ellipse">
            <a:avLst/>
          </a:prstGeom>
          <a:noFill/>
          <a:ln w="12700" cap="flat" cmpd="sng">
            <a:solidFill>
              <a:schemeClr val="lt1"/>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6000">
                <a:solidFill>
                  <a:schemeClr val="lt1"/>
                </a:solidFill>
                <a:latin typeface="Microsoft Yahei"/>
                <a:ea typeface="Microsoft Yahei"/>
                <a:cs typeface="Microsoft Yahei"/>
                <a:sym typeface="Microsoft Yahei"/>
              </a:rPr>
              <a:t>2</a:t>
            </a:r>
            <a:endParaRPr sz="6000">
              <a:solidFill>
                <a:schemeClr val="lt1"/>
              </a:solidFill>
              <a:latin typeface="Microsoft Yahei"/>
              <a:ea typeface="Microsoft Yahei"/>
              <a:cs typeface="Microsoft Yahei"/>
              <a:sym typeface="Microsoft Yahei"/>
            </a:endParaRPr>
          </a:p>
        </p:txBody>
      </p:sp>
      <p:cxnSp>
        <p:nvCxnSpPr>
          <p:cNvPr id="393" name="Google Shape;393;p34"/>
          <p:cNvCxnSpPr/>
          <p:nvPr/>
        </p:nvCxnSpPr>
        <p:spPr>
          <a:xfrm>
            <a:off x="5539883" y="3333128"/>
            <a:ext cx="4686300" cy="0"/>
          </a:xfrm>
          <a:prstGeom prst="straightConnector1">
            <a:avLst/>
          </a:prstGeom>
          <a:noFill/>
          <a:ln w="9525" cap="flat" cmpd="sng">
            <a:solidFill>
              <a:srgbClr val="FE3636"/>
            </a:solidFill>
            <a:prstDash val="solid"/>
            <a:miter lim="800000"/>
            <a:headEnd type="none" w="sm" len="sm"/>
            <a:tailEnd type="none" w="sm" len="sm"/>
          </a:ln>
        </p:spPr>
      </p:cxnSp>
      <p:sp>
        <p:nvSpPr>
          <p:cNvPr id="394" name="Google Shape;394;p34"/>
          <p:cNvSpPr/>
          <p:nvPr/>
        </p:nvSpPr>
        <p:spPr>
          <a:xfrm>
            <a:off x="5436128" y="3381010"/>
            <a:ext cx="4944609"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lt1"/>
                </a:solidFill>
                <a:latin typeface="Microsoft Yahei"/>
                <a:ea typeface="Microsoft Yahei"/>
                <a:cs typeface="Microsoft Yahei"/>
                <a:sym typeface="Microsoft Yahei"/>
              </a:rPr>
              <a:t>Aplikasi Penjualan Sayur &amp; Buah</a:t>
            </a:r>
            <a:endParaRPr/>
          </a:p>
          <a:p>
            <a:pPr marL="0" marR="0" lvl="0" indent="0" algn="ctr" rtl="0">
              <a:spcBef>
                <a:spcPts val="0"/>
              </a:spcBef>
              <a:spcAft>
                <a:spcPts val="0"/>
              </a:spcAft>
              <a:buNone/>
            </a:pPr>
            <a:r>
              <a:rPr lang="en-US" sz="2400">
                <a:solidFill>
                  <a:schemeClr val="lt1"/>
                </a:solidFill>
                <a:latin typeface="Microsoft Yahei"/>
                <a:ea typeface="Microsoft Yahei"/>
                <a:cs typeface="Microsoft Yahei"/>
                <a:sym typeface="Microsoft Yahei"/>
              </a:rPr>
              <a:t> Hidroponik Berbasis Web</a:t>
            </a:r>
            <a:endParaRPr sz="2400">
              <a:solidFill>
                <a:schemeClr val="lt1"/>
              </a:solidFill>
              <a:latin typeface="Arial"/>
              <a:ea typeface="Arial"/>
              <a:cs typeface="Arial"/>
              <a:sym typeface="Arial"/>
            </a:endParaRPr>
          </a:p>
        </p:txBody>
      </p:sp>
      <p:pic>
        <p:nvPicPr>
          <p:cNvPr id="395" name="Google Shape;395;p34"/>
          <p:cNvPicPr preferRelativeResize="0"/>
          <p:nvPr/>
        </p:nvPicPr>
        <p:blipFill rotWithShape="1">
          <a:blip r:embed="rId5">
            <a:alphaModFix/>
          </a:blip>
          <a:srcRect/>
          <a:stretch/>
        </p:blipFill>
        <p:spPr>
          <a:xfrm>
            <a:off x="7883033" y="4791772"/>
            <a:ext cx="1679503" cy="1814079"/>
          </a:xfrm>
          <a:prstGeom prst="rect">
            <a:avLst/>
          </a:prstGeom>
          <a:noFill/>
          <a:ln>
            <a:noFill/>
          </a:ln>
        </p:spPr>
      </p:pic>
      <p:pic>
        <p:nvPicPr>
          <p:cNvPr id="396" name="Google Shape;396;p34"/>
          <p:cNvPicPr preferRelativeResize="0"/>
          <p:nvPr/>
        </p:nvPicPr>
        <p:blipFill rotWithShape="1">
          <a:blip r:embed="rId6">
            <a:alphaModFix/>
          </a:blip>
          <a:srcRect/>
          <a:stretch/>
        </p:blipFill>
        <p:spPr>
          <a:xfrm>
            <a:off x="5035853" y="6007242"/>
            <a:ext cx="846542" cy="569033"/>
          </a:xfrm>
          <a:prstGeom prst="rect">
            <a:avLst/>
          </a:prstGeom>
          <a:noFill/>
          <a:ln>
            <a:noFill/>
          </a:ln>
        </p:spPr>
      </p:pic>
      <p:pic>
        <p:nvPicPr>
          <p:cNvPr id="397" name="Google Shape;397;p34"/>
          <p:cNvPicPr preferRelativeResize="0"/>
          <p:nvPr/>
        </p:nvPicPr>
        <p:blipFill rotWithShape="1">
          <a:blip r:embed="rId7">
            <a:alphaModFix/>
          </a:blip>
          <a:srcRect/>
          <a:stretch/>
        </p:blipFill>
        <p:spPr>
          <a:xfrm>
            <a:off x="272851" y="861866"/>
            <a:ext cx="877751" cy="1283945"/>
          </a:xfrm>
          <a:prstGeom prst="rect">
            <a:avLst/>
          </a:prstGeom>
          <a:noFill/>
          <a:ln>
            <a:noFill/>
          </a:ln>
        </p:spPr>
      </p:pic>
      <p:pic>
        <p:nvPicPr>
          <p:cNvPr id="398" name="Google Shape;398;p34"/>
          <p:cNvPicPr preferRelativeResize="0"/>
          <p:nvPr/>
        </p:nvPicPr>
        <p:blipFill rotWithShape="1">
          <a:blip r:embed="rId8">
            <a:alphaModFix/>
          </a:blip>
          <a:srcRect/>
          <a:stretch/>
        </p:blipFill>
        <p:spPr>
          <a:xfrm>
            <a:off x="8545837" y="1130490"/>
            <a:ext cx="1062442" cy="1129043"/>
          </a:xfrm>
          <a:prstGeom prst="rect">
            <a:avLst/>
          </a:prstGeom>
          <a:noFill/>
          <a:ln>
            <a:noFill/>
          </a:ln>
        </p:spPr>
      </p:pic>
      <p:pic>
        <p:nvPicPr>
          <p:cNvPr id="399" name="Google Shape;399;p34"/>
          <p:cNvPicPr preferRelativeResize="0"/>
          <p:nvPr/>
        </p:nvPicPr>
        <p:blipFill rotWithShape="1">
          <a:blip r:embed="rId9">
            <a:alphaModFix/>
          </a:blip>
          <a:srcRect/>
          <a:stretch/>
        </p:blipFill>
        <p:spPr>
          <a:xfrm>
            <a:off x="10052305" y="5024758"/>
            <a:ext cx="1868150" cy="1814079"/>
          </a:xfrm>
          <a:prstGeom prst="rect">
            <a:avLst/>
          </a:prstGeom>
          <a:noFill/>
          <a:ln>
            <a:noFill/>
          </a:ln>
        </p:spPr>
      </p:pic>
      <p:pic>
        <p:nvPicPr>
          <p:cNvPr id="400" name="Google Shape;400;p34"/>
          <p:cNvPicPr preferRelativeResize="0"/>
          <p:nvPr/>
        </p:nvPicPr>
        <p:blipFill rotWithShape="1">
          <a:blip r:embed="rId10">
            <a:alphaModFix/>
          </a:blip>
          <a:srcRect/>
          <a:stretch/>
        </p:blipFill>
        <p:spPr>
          <a:xfrm>
            <a:off x="5882395" y="1032733"/>
            <a:ext cx="695424" cy="753889"/>
          </a:xfrm>
          <a:prstGeom prst="rect">
            <a:avLst/>
          </a:prstGeom>
          <a:noFill/>
          <a:ln>
            <a:noFill/>
          </a:ln>
        </p:spPr>
      </p:pic>
      <p:pic>
        <p:nvPicPr>
          <p:cNvPr id="401" name="Google Shape;401;p34"/>
          <p:cNvPicPr preferRelativeResize="0"/>
          <p:nvPr/>
        </p:nvPicPr>
        <p:blipFill rotWithShape="1">
          <a:blip r:embed="rId11">
            <a:alphaModFix/>
          </a:blip>
          <a:srcRect/>
          <a:stretch/>
        </p:blipFill>
        <p:spPr>
          <a:xfrm>
            <a:off x="5113567" y="4207809"/>
            <a:ext cx="1165890" cy="1049993"/>
          </a:xfrm>
          <a:prstGeom prst="rect">
            <a:avLst/>
          </a:prstGeom>
          <a:noFill/>
          <a:ln>
            <a:noFill/>
          </a:ln>
        </p:spPr>
      </p:pic>
      <p:pic>
        <p:nvPicPr>
          <p:cNvPr id="402" name="Google Shape;402;p34"/>
          <p:cNvPicPr preferRelativeResize="0"/>
          <p:nvPr/>
        </p:nvPicPr>
        <p:blipFill rotWithShape="1">
          <a:blip r:embed="rId12">
            <a:alphaModFix/>
          </a:blip>
          <a:srcRect/>
          <a:stretch/>
        </p:blipFill>
        <p:spPr>
          <a:xfrm>
            <a:off x="10856707" y="336173"/>
            <a:ext cx="1062442" cy="1600422"/>
          </a:xfrm>
          <a:prstGeom prst="rect">
            <a:avLst/>
          </a:prstGeom>
          <a:noFill/>
          <a:ln>
            <a:noFill/>
          </a:ln>
        </p:spPr>
      </p:pic>
      <p:pic>
        <p:nvPicPr>
          <p:cNvPr id="403" name="Google Shape;403;p34"/>
          <p:cNvPicPr preferRelativeResize="0"/>
          <p:nvPr/>
        </p:nvPicPr>
        <p:blipFill rotWithShape="1">
          <a:blip r:embed="rId13">
            <a:alphaModFix/>
          </a:blip>
          <a:srcRect/>
          <a:stretch/>
        </p:blipFill>
        <p:spPr>
          <a:xfrm>
            <a:off x="40036" y="4738767"/>
            <a:ext cx="1249398" cy="21192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92"/>
                                        </p:tgtEl>
                                        <p:attrNameLst>
                                          <p:attrName>style.visibility</p:attrName>
                                        </p:attrNameLst>
                                      </p:cBhvr>
                                      <p:to>
                                        <p:strVal val="visible"/>
                                      </p:to>
                                    </p:set>
                                    <p:anim calcmode="lin" valueType="num">
                                      <p:cBhvr additive="base">
                                        <p:cTn id="7" dur="500"/>
                                        <p:tgtEl>
                                          <p:spTgt spid="392"/>
                                        </p:tgtEl>
                                        <p:attrNameLst>
                                          <p:attrName>ppt_w</p:attrName>
                                        </p:attrNameLst>
                                      </p:cBhvr>
                                      <p:tavLst>
                                        <p:tav tm="0">
                                          <p:val>
                                            <p:strVal val="0"/>
                                          </p:val>
                                        </p:tav>
                                        <p:tav tm="100000">
                                          <p:val>
                                            <p:strVal val="#ppt_w"/>
                                          </p:val>
                                        </p:tav>
                                      </p:tavLst>
                                    </p:anim>
                                    <p:anim calcmode="lin" valueType="num">
                                      <p:cBhvr additive="base">
                                        <p:cTn id="8" dur="500"/>
                                        <p:tgtEl>
                                          <p:spTgt spid="392"/>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91"/>
                                        </p:tgtEl>
                                        <p:attrNameLst>
                                          <p:attrName>style.visibility</p:attrName>
                                        </p:attrNameLst>
                                      </p:cBhvr>
                                      <p:to>
                                        <p:strVal val="visible"/>
                                      </p:to>
                                    </p:set>
                                    <p:animEffect transition="in" filter="fade">
                                      <p:cBhvr>
                                        <p:cTn id="12" dur="500"/>
                                        <p:tgtEl>
                                          <p:spTgt spid="391"/>
                                        </p:tgtEl>
                                      </p:cBhvr>
                                    </p:animEffect>
                                  </p:childTnLst>
                                </p:cTn>
                              </p:par>
                              <p:par>
                                <p:cTn id="13" presetID="10" presetClass="entr" presetSubtype="0" fill="hold" nodeType="withEffect">
                                  <p:stCondLst>
                                    <p:cond delay="500"/>
                                  </p:stCondLst>
                                  <p:childTnLst>
                                    <p:set>
                                      <p:cBhvr>
                                        <p:cTn id="14" dur="1" fill="hold">
                                          <p:stCondLst>
                                            <p:cond delay="0"/>
                                          </p:stCondLst>
                                        </p:cTn>
                                        <p:tgtEl>
                                          <p:spTgt spid="393"/>
                                        </p:tgtEl>
                                        <p:attrNameLst>
                                          <p:attrName>style.visibility</p:attrName>
                                        </p:attrNameLst>
                                      </p:cBhvr>
                                      <p:to>
                                        <p:strVal val="visible"/>
                                      </p:to>
                                    </p:set>
                                    <p:animEffect transition="in" filter="fade">
                                      <p:cBhvr>
                                        <p:cTn id="15" dur="500"/>
                                        <p:tgtEl>
                                          <p:spTgt spid="393"/>
                                        </p:tgtEl>
                                      </p:cBhvr>
                                    </p:animEffect>
                                  </p:childTnLst>
                                </p:cTn>
                              </p:par>
                              <p:par>
                                <p:cTn id="16" presetID="10" presetClass="entr" presetSubtype="0" fill="hold" nodeType="withEffect">
                                  <p:stCondLst>
                                    <p:cond delay="500"/>
                                  </p:stCondLst>
                                  <p:childTnLst>
                                    <p:set>
                                      <p:cBhvr>
                                        <p:cTn id="17" dur="1" fill="hold">
                                          <p:stCondLst>
                                            <p:cond delay="0"/>
                                          </p:stCondLst>
                                        </p:cTn>
                                        <p:tgtEl>
                                          <p:spTgt spid="394"/>
                                        </p:tgtEl>
                                        <p:attrNameLst>
                                          <p:attrName>style.visibility</p:attrName>
                                        </p:attrNameLst>
                                      </p:cBhvr>
                                      <p:to>
                                        <p:strVal val="visible"/>
                                      </p:to>
                                    </p:set>
                                    <p:animEffect transition="in" filter="fade">
                                      <p:cBhvr>
                                        <p:cTn id="18"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手绘蔬菜">
      <a:dk1>
        <a:srgbClr val="FFFFFF"/>
      </a:dk1>
      <a:lt1>
        <a:srgbClr val="FFFFFF"/>
      </a:lt1>
      <a:dk2>
        <a:srgbClr val="44546A"/>
      </a:dk2>
      <a:lt2>
        <a:srgbClr val="E7E6E6"/>
      </a:lt2>
      <a:accent1>
        <a:srgbClr val="FE3636"/>
      </a:accent1>
      <a:accent2>
        <a:srgbClr val="97E342"/>
      </a:accent2>
      <a:accent3>
        <a:srgbClr val="8F5ABB"/>
      </a:accent3>
      <a:accent4>
        <a:srgbClr val="FBB441"/>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719</Words>
  <Application>Microsoft Office PowerPoint</Application>
  <PresentationFormat>Widescreen</PresentationFormat>
  <Paragraphs>123</Paragraphs>
  <Slides>20</Slides>
  <Notes>20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Calibri</vt:lpstr>
      <vt:lpstr>Arial</vt:lpstr>
      <vt:lpstr>SimSun</vt:lpstr>
      <vt:lpstr>Century Gothic</vt:lpstr>
      <vt:lpstr>Arial</vt:lpstr>
      <vt:lpstr>Cambria</vt:lpstr>
      <vt:lpstr>Microsoft Yahei</vt:lpstr>
      <vt:lpstr>Noto Sans Symbols</vt:lpstr>
      <vt:lpstr>Office 主题​​</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ALDI</cp:lastModifiedBy>
  <cp:revision>4</cp:revision>
  <dcterms:modified xsi:type="dcterms:W3CDTF">2022-03-31T12:55:41Z</dcterms:modified>
</cp:coreProperties>
</file>